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0.png" ContentType="image/png"/>
  <Override PartName="/ppt/media/image9.png" ContentType="image/png"/>
  <Override PartName="/ppt/media/image12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3;p14"/>
          <p:cNvSpPr/>
          <p:nvPr/>
        </p:nvSpPr>
        <p:spPr>
          <a:xfrm>
            <a:off x="4680000" y="1800000"/>
            <a:ext cx="5039640" cy="201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36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 </a:t>
            </a:r>
            <a:br xmlns:a="http://schemas.openxmlformats.org/drawingml/2006/main">
              <a:rPr sz="3600"/>
            </a:br>
            <a:r xmlns:a="http://schemas.openxmlformats.org/drawingml/2006/main">
              <a:rPr b="0" lang="es" sz="36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de la Ley de Dios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" descr=""/>
          <p:cNvPicPr/>
          <p:nvPr/>
        </p:nvPicPr>
        <p:blipFill>
          <a:blip r:embed="rId1"/>
          <a:stretch/>
        </p:blipFill>
        <p:spPr>
          <a:xfrm>
            <a:off x="345960" y="360000"/>
            <a:ext cx="3374280" cy="450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5" descr=""/>
          <p:cNvPicPr/>
          <p:nvPr/>
        </p:nvPicPr>
        <p:blipFill>
          <a:blip r:embed="rId1"/>
          <a:stretch/>
        </p:blipFill>
        <p:spPr>
          <a:xfrm>
            <a:off x="5328000" y="0"/>
            <a:ext cx="4761720" cy="297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Google Shape;70;p15"/>
          <p:cNvSpPr/>
          <p:nvPr/>
        </p:nvSpPr>
        <p:spPr>
          <a:xfrm>
            <a:off x="576000" y="432000"/>
            <a:ext cx="7559640" cy="488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Son un regalo de Dios.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tenemos grabada en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nuestro corazón.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 el pecado el corazón queda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sucio y no vemos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los Mandamientos.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les da a Moisés.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Quien no hace caso se hace daño a él ya los demás.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Están en negativo para que quede más claro.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Los cumplimos por amor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Google Shape;71;p15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Google Shape;75;p15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0;p16"/>
          <p:cNvSpPr/>
          <p:nvPr/>
        </p:nvSpPr>
        <p:spPr>
          <a:xfrm>
            <a:off x="432000" y="2664000"/>
            <a:ext cx="626364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Hay un orden en las cosas que amamos.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Primero Dios después los demás.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Cuando cumplo los demás mandamientos cumplo este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Google Shape;81;p16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Google Shape;85;p16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Google Shape;86;p16"/>
          <p:cNvSpPr/>
          <p:nvPr/>
        </p:nvSpPr>
        <p:spPr>
          <a:xfrm>
            <a:off x="288000" y="288000"/>
            <a:ext cx="6263640" cy="115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Amarás a Dios sobre todas las cosas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Google Shape;87;p16" descr=""/>
          <p:cNvPicPr/>
          <p:nvPr/>
        </p:nvPicPr>
        <p:blipFill>
          <a:blip r:embed="rId1"/>
          <a:stretch/>
        </p:blipFill>
        <p:spPr>
          <a:xfrm>
            <a:off x="6840000" y="0"/>
            <a:ext cx="3239640" cy="4984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2;p17"/>
          <p:cNvSpPr/>
          <p:nvPr/>
        </p:nvSpPr>
        <p:spPr>
          <a:xfrm>
            <a:off x="432000" y="1440000"/>
            <a:ext cx="5148000" cy="338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es santo y por tanto su nombre también.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 las cosas sagradas no se juega.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es el más digno de todos.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 Él no podemos bromear.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Google Shape;93;p17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Google Shape;97;p17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Google Shape;98;p17"/>
          <p:cNvSpPr/>
          <p:nvPr/>
        </p:nvSpPr>
        <p:spPr>
          <a:xfrm>
            <a:off x="288000" y="288000"/>
            <a:ext cx="5678640" cy="93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tomarás el nombre de Dios en vano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" name="" descr=""/>
          <p:cNvPicPr/>
          <p:nvPr/>
        </p:nvPicPr>
        <p:blipFill>
          <a:blip r:embed="rId1"/>
          <a:stretch/>
        </p:blipFill>
        <p:spPr>
          <a:xfrm>
            <a:off x="5925960" y="705960"/>
            <a:ext cx="3974040" cy="397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04;p18"/>
          <p:cNvSpPr/>
          <p:nvPr/>
        </p:nvSpPr>
        <p:spPr>
          <a:xfrm>
            <a:off x="432000" y="2664000"/>
            <a:ext cx="626364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quiere que un día a la semana dedicado a Él.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También para descansar del trabajo.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Vamos a Misa y hacemos cosas que no ofendan a Dios.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Google Shape;105;p18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Google Shape;109;p18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Google Shape;110;p18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Santificarás las fiestas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Google Shape;111;p18" descr=""/>
          <p:cNvPicPr/>
          <p:nvPr/>
        </p:nvPicPr>
        <p:blipFill>
          <a:blip r:embed="rId1"/>
          <a:stretch/>
        </p:blipFill>
        <p:spPr>
          <a:xfrm>
            <a:off x="5551920" y="360"/>
            <a:ext cx="4527720" cy="4103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6;p19"/>
          <p:cNvSpPr/>
          <p:nvPr/>
        </p:nvSpPr>
        <p:spPr>
          <a:xfrm>
            <a:off x="252000" y="2592000"/>
            <a:ext cx="504720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Nacemos en la vida y el amor vinculados a una familia.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De jóvenes nos cuidan y educan.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De mayores les cuidamos nosotros.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Rezar, respeto y obediencia.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Google Shape;117;p19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Google Shape;121;p19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Google Shape;122;p19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Honrarás al padre ya la madre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5925960" y="275400"/>
            <a:ext cx="3794040" cy="4087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28;p20"/>
          <p:cNvSpPr/>
          <p:nvPr/>
        </p:nvSpPr>
        <p:spPr>
          <a:xfrm>
            <a:off x="252000" y="2592000"/>
            <a:ext cx="5363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El odio es lo contrario de Dios.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Todo lo que sea molestar, insultar, peleas, golpes, heridas... es fatal.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El cristiano ama a todo el mundo y perdona todo.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Google Shape;129;p20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Google Shape;133;p20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Google Shape;134;p20"/>
          <p:cNvSpPr/>
          <p:nvPr/>
        </p:nvSpPr>
        <p:spPr>
          <a:xfrm>
            <a:off x="288000" y="288000"/>
            <a:ext cx="4607640" cy="82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matarás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5745960" y="563400"/>
            <a:ext cx="3434040" cy="3969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140;p21"/>
          <p:cNvSpPr/>
          <p:nvPr/>
        </p:nvSpPr>
        <p:spPr>
          <a:xfrm>
            <a:off x="252000" y="2160000"/>
            <a:ext cx="471564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Tratamos a las personas con respeto.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No podemos ver como si fuera un juguete.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Las mujeres y los hombres respetan el cuerpo de los demás.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Google Shape;141;p21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Google Shape;145;p21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Google Shape;146;p21"/>
          <p:cNvSpPr/>
          <p:nvPr/>
        </p:nvSpPr>
        <p:spPr>
          <a:xfrm>
            <a:off x="288000" y="288000"/>
            <a:ext cx="4607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harás actos impuros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Google Shape;147;p21" descr=""/>
          <p:cNvPicPr/>
          <p:nvPr/>
        </p:nvPicPr>
        <p:blipFill>
          <a:blip r:embed="rId1"/>
          <a:stretch/>
        </p:blipFill>
        <p:spPr>
          <a:xfrm>
            <a:off x="5100480" y="360"/>
            <a:ext cx="4993560" cy="453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152;p22"/>
          <p:cNvSpPr/>
          <p:nvPr/>
        </p:nvSpPr>
        <p:spPr>
          <a:xfrm>
            <a:off x="252000" y="2160000"/>
            <a:ext cx="514764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Respetamos la propiedad privada.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Las cosas se cogen con permiso.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Estudiar es aprovechar el dinero de sus padres.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Google Shape;153;p22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Google Shape;157;p22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Google Shape;158;p22"/>
          <p:cNvSpPr/>
          <p:nvPr/>
        </p:nvSpPr>
        <p:spPr>
          <a:xfrm>
            <a:off x="288000" y="288000"/>
            <a:ext cx="460764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robarás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Google Shape;159;p22" descr=""/>
          <p:cNvPicPr/>
          <p:nvPr/>
        </p:nvPicPr>
        <p:blipFill>
          <a:blip r:embed="rId1"/>
          <a:srcRect l="0" t="0" r="0" b="19841"/>
          <a:stretch/>
        </p:blipFill>
        <p:spPr>
          <a:xfrm flipH="1">
            <a:off x="5883840" y="6840"/>
            <a:ext cx="4159800" cy="4961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164;p23"/>
          <p:cNvSpPr/>
          <p:nvPr/>
        </p:nvSpPr>
        <p:spPr>
          <a:xfrm>
            <a:off x="252000" y="2592000"/>
            <a:ext cx="5147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Respetamos la verdad.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mentira destruye la confianza y la amistad.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Hay que cuidar la honra de los demás.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Google Shape;165;p23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Google Shape;169;p23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Google Shape;170;p23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dirás falsos testigos ni mentiras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6120000" y="540000"/>
            <a:ext cx="3477240" cy="3753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76;p24"/>
          <p:cNvSpPr/>
          <p:nvPr/>
        </p:nvSpPr>
        <p:spPr>
          <a:xfrm>
            <a:off x="252000" y="2484000"/>
            <a:ext cx="5147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Soy cómo soy. Dios me ha hecho así porque le gusta.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El hedor guarda la pureza del corazón.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imaginación nos engaña, no le hacemos ni caso.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Google Shape;177;p24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Google Shape;181;p24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Google Shape;182;p24"/>
          <p:cNvSpPr/>
          <p:nvPr/>
        </p:nvSpPr>
        <p:spPr>
          <a:xfrm>
            <a:off x="288000" y="288000"/>
            <a:ext cx="4718880" cy="50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consentirás pensamientos ni deseos impuros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6105960" y="474480"/>
            <a:ext cx="3640320" cy="3845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188;p25"/>
          <p:cNvSpPr/>
          <p:nvPr/>
        </p:nvSpPr>
        <p:spPr>
          <a:xfrm>
            <a:off x="252000" y="2484000"/>
            <a:ext cx="5147640" cy="25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Conformarse con lo que tenemos.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Dejar las cosas.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Cuidar las cosas de los demás como si fueran mías.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codicia nos aleja de los demás.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Google Shape;189;p25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Google Shape;193;p25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s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Los 10 Mandamientos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Google Shape;194;p25"/>
          <p:cNvSpPr/>
          <p:nvPr/>
        </p:nvSpPr>
        <p:spPr>
          <a:xfrm>
            <a:off x="288000" y="288000"/>
            <a:ext cx="4503960" cy="93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s" sz="28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No desearás los bienes de los demás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6120000" y="540000"/>
            <a:ext cx="3420000" cy="3826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>Rafa Dionis Raurell</cp:lastModifiedBy>
  <cp:lastPrinted>2025-12-01T13:41:04Z</cp:lastPrinted>
  <dcterms:modified xsi:type="dcterms:W3CDTF">2025-12-01T13:40:04Z</dcterms:modified>
  <cp:revision>1</cp:revision>
  <dc:subject/>
  <dc:title/>
</cp:coreProperties>
</file>