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11.png" ContentType="image/png"/>
  <Override PartName="/ppt/media/image8.png" ContentType="image/png"/>
  <Override PartName="/ppt/media/image10.png" ContentType="image/png"/>
  <Override PartName="/ppt/media/image9.png" ContentType="image/png"/>
  <Override PartName="/ppt/media/image12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12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del títol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Segon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Tercer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Quart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Cinquè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Sisè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Setè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del títol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Segon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Tercer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Quart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Cinquè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Sisè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Setè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3;p14"/>
          <p:cNvSpPr/>
          <p:nvPr/>
        </p:nvSpPr>
        <p:spPr>
          <a:xfrm>
            <a:off x="4680000" y="1800000"/>
            <a:ext cx="5039640" cy="201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n" sz="36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The 10 Commandments </a:t>
            </a:r>
            <a:br xmlns:a="http://schemas.openxmlformats.org/drawingml/2006/main">
              <a:rPr sz="3600"/>
            </a:br>
            <a:r xmlns:a="http://schemas.openxmlformats.org/drawingml/2006/main">
              <a:rPr b="0" lang="en" sz="36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of God's Law</a:t>
            </a:r>
            <a:endParaRPr xmlns:a="http://schemas.openxmlformats.org/drawingml/2006/main"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" name="" descr=""/>
          <p:cNvPicPr/>
          <p:nvPr/>
        </p:nvPicPr>
        <p:blipFill>
          <a:blip r:embed="rId1"/>
          <a:stretch/>
        </p:blipFill>
        <p:spPr>
          <a:xfrm>
            <a:off x="345960" y="360000"/>
            <a:ext cx="3374280" cy="4500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9;p15" descr=""/>
          <p:cNvPicPr/>
          <p:nvPr/>
        </p:nvPicPr>
        <p:blipFill>
          <a:blip r:embed="rId1"/>
          <a:stretch/>
        </p:blipFill>
        <p:spPr>
          <a:xfrm>
            <a:off x="5328000" y="0"/>
            <a:ext cx="4761720" cy="297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Google Shape;70;p15"/>
          <p:cNvSpPr/>
          <p:nvPr/>
        </p:nvSpPr>
        <p:spPr>
          <a:xfrm>
            <a:off x="576000" y="432000"/>
            <a:ext cx="7559640" cy="488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They are a gift from God.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We have it recorded in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our heart.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With sin the heart remains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dirty and we can't see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the Commandments.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God gives them to Moses.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Whoever ignores it hurts himself and others.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They are in the negative to make it clearer.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We fulfill them out of love.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Google Shape;71;p15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Google Shape;75;p15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n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The 10 Commandments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0;p16"/>
          <p:cNvSpPr/>
          <p:nvPr/>
        </p:nvSpPr>
        <p:spPr>
          <a:xfrm>
            <a:off x="432000" y="2664000"/>
            <a:ext cx="6263640" cy="21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There is an order in the things we love.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First God then others.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When I fulfill the other commandments, I fulfill this one.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Google Shape;81;p16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Google Shape;85;p16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n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The 10 Commandments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Google Shape;86;p16"/>
          <p:cNvSpPr/>
          <p:nvPr/>
        </p:nvSpPr>
        <p:spPr>
          <a:xfrm>
            <a:off x="288000" y="288000"/>
            <a:ext cx="6263640" cy="115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n" sz="14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You will love God above all things.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" name="Google Shape;87;p16" descr=""/>
          <p:cNvPicPr/>
          <p:nvPr/>
        </p:nvPicPr>
        <p:blipFill>
          <a:blip r:embed="rId1"/>
          <a:stretch/>
        </p:blipFill>
        <p:spPr>
          <a:xfrm>
            <a:off x="6840000" y="0"/>
            <a:ext cx="3239640" cy="4984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2;p17"/>
          <p:cNvSpPr/>
          <p:nvPr/>
        </p:nvSpPr>
        <p:spPr>
          <a:xfrm>
            <a:off x="432000" y="1440000"/>
            <a:ext cx="5148000" cy="338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God is holy and therefore his name is too.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You don't play with sacred things.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God is the most worthy of all.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We can't joke with Him.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Google Shape;93;p17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Google Shape;97;p17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n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The 10 Commandments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Google Shape;98;p17"/>
          <p:cNvSpPr/>
          <p:nvPr/>
        </p:nvSpPr>
        <p:spPr>
          <a:xfrm>
            <a:off x="288000" y="288000"/>
            <a:ext cx="5678640" cy="93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n" sz="36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You shall not take God's name in vain.</a:t>
            </a:r>
            <a:endParaRPr xmlns:a="http://schemas.openxmlformats.org/drawingml/2006/main"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" name="" descr=""/>
          <p:cNvPicPr/>
          <p:nvPr/>
        </p:nvPicPr>
        <p:blipFill>
          <a:blip r:embed="rId1"/>
          <a:stretch/>
        </p:blipFill>
        <p:spPr>
          <a:xfrm>
            <a:off x="5925960" y="705960"/>
            <a:ext cx="3974040" cy="3974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104;p18"/>
          <p:cNvSpPr/>
          <p:nvPr/>
        </p:nvSpPr>
        <p:spPr>
          <a:xfrm>
            <a:off x="432000" y="2664000"/>
            <a:ext cx="6263640" cy="21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God wants one day a week dedicated to Him.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Also to rest from work.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Let's go to Mass and do things that don't offend God.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Google Shape;105;p18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Google Shape;109;p18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n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The 10 Commandments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Google Shape;110;p18"/>
          <p:cNvSpPr/>
          <p:nvPr/>
        </p:nvSpPr>
        <p:spPr>
          <a:xfrm>
            <a:off x="288000" y="288000"/>
            <a:ext cx="5039640" cy="82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n" sz="36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You will sanctify the holidays</a:t>
            </a:r>
            <a:endParaRPr xmlns:a="http://schemas.openxmlformats.org/drawingml/2006/main"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" name="Google Shape;111;p18" descr=""/>
          <p:cNvPicPr/>
          <p:nvPr/>
        </p:nvPicPr>
        <p:blipFill>
          <a:blip r:embed="rId1"/>
          <a:stretch/>
        </p:blipFill>
        <p:spPr>
          <a:xfrm>
            <a:off x="5551920" y="360"/>
            <a:ext cx="4527720" cy="4103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116;p19"/>
          <p:cNvSpPr/>
          <p:nvPr/>
        </p:nvSpPr>
        <p:spPr>
          <a:xfrm>
            <a:off x="252000" y="2592000"/>
            <a:ext cx="5047200" cy="244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We are born into life and love linked to a family.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They take care of us and educate us when we are young.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We take care of them as adults.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Prayer, respect and obedience.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Google Shape;117;p19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Google Shape;121;p19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n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The 10 Commandments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Google Shape;122;p19"/>
          <p:cNvSpPr/>
          <p:nvPr/>
        </p:nvSpPr>
        <p:spPr>
          <a:xfrm>
            <a:off x="288000" y="288000"/>
            <a:ext cx="5039640" cy="82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n" sz="32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You will honor your father and mother.</a:t>
            </a:r>
            <a:endParaRPr xmlns:a="http://schemas.openxmlformats.org/drawingml/2006/main"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" name="" descr=""/>
          <p:cNvPicPr/>
          <p:nvPr/>
        </p:nvPicPr>
        <p:blipFill>
          <a:blip r:embed="rId1"/>
          <a:stretch/>
        </p:blipFill>
        <p:spPr>
          <a:xfrm>
            <a:off x="5925960" y="275400"/>
            <a:ext cx="3794040" cy="4087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128;p20"/>
          <p:cNvSpPr/>
          <p:nvPr/>
        </p:nvSpPr>
        <p:spPr>
          <a:xfrm>
            <a:off x="252000" y="2592000"/>
            <a:ext cx="5363640" cy="244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Hate is the opposite of God.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Anything that involves harassment, insults, fights, beatings, injuries,... is fatal.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The Christian loves everyone and forgives everything.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Google Shape;129;p20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" name="Google Shape;133;p20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n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The 10 Commandments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Google Shape;134;p20"/>
          <p:cNvSpPr/>
          <p:nvPr/>
        </p:nvSpPr>
        <p:spPr>
          <a:xfrm>
            <a:off x="288000" y="288000"/>
            <a:ext cx="4607640" cy="82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n" sz="36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You shall not kill.</a:t>
            </a:r>
            <a:endParaRPr xmlns:a="http://schemas.openxmlformats.org/drawingml/2006/main"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" name="" descr=""/>
          <p:cNvPicPr/>
          <p:nvPr/>
        </p:nvPicPr>
        <p:blipFill>
          <a:blip r:embed="rId1"/>
          <a:stretch/>
        </p:blipFill>
        <p:spPr>
          <a:xfrm>
            <a:off x="5745960" y="563400"/>
            <a:ext cx="3434040" cy="3969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140;p21"/>
          <p:cNvSpPr/>
          <p:nvPr/>
        </p:nvSpPr>
        <p:spPr>
          <a:xfrm>
            <a:off x="252000" y="2160000"/>
            <a:ext cx="4715640" cy="288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We treat people with respect.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We can't see it as if it were a toy.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Women and men respect each other's bodies.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Google Shape;141;p21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Google Shape;145;p21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n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The 10 Commandments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Google Shape;146;p21"/>
          <p:cNvSpPr/>
          <p:nvPr/>
        </p:nvSpPr>
        <p:spPr>
          <a:xfrm>
            <a:off x="288000" y="288000"/>
            <a:ext cx="4607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n" sz="32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You shall not commit impure acts.</a:t>
            </a:r>
            <a:endParaRPr xmlns:a="http://schemas.openxmlformats.org/drawingml/2006/main"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1" name="Google Shape;147;p21" descr=""/>
          <p:cNvPicPr/>
          <p:nvPr/>
        </p:nvPicPr>
        <p:blipFill>
          <a:blip r:embed="rId1"/>
          <a:stretch/>
        </p:blipFill>
        <p:spPr>
          <a:xfrm>
            <a:off x="5100480" y="360"/>
            <a:ext cx="4993560" cy="4535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152;p22"/>
          <p:cNvSpPr/>
          <p:nvPr/>
        </p:nvSpPr>
        <p:spPr>
          <a:xfrm>
            <a:off x="252000" y="2160000"/>
            <a:ext cx="5147640" cy="288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We respect private property.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Things are taken with permission.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Studying is taking advantage of your parents' money.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Google Shape;153;p22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" name="Google Shape;157;p22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n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The 10 Commandments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Google Shape;158;p22"/>
          <p:cNvSpPr/>
          <p:nvPr/>
        </p:nvSpPr>
        <p:spPr>
          <a:xfrm>
            <a:off x="288000" y="288000"/>
            <a:ext cx="460764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n" sz="14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You shall not steal.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6" name="Google Shape;159;p22" descr=""/>
          <p:cNvPicPr/>
          <p:nvPr/>
        </p:nvPicPr>
        <p:blipFill>
          <a:blip r:embed="rId1"/>
          <a:srcRect l="0" t="0" r="0" b="19841"/>
          <a:stretch/>
        </p:blipFill>
        <p:spPr>
          <a:xfrm flipH="1">
            <a:off x="5883840" y="6840"/>
            <a:ext cx="4159800" cy="4961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164;p23"/>
          <p:cNvSpPr/>
          <p:nvPr/>
        </p:nvSpPr>
        <p:spPr>
          <a:xfrm>
            <a:off x="252000" y="2592000"/>
            <a:ext cx="5147640" cy="244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We respect the truth.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Lying destroys trust and friendship.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We must take care of the honor of others.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Google Shape;165;p23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Google Shape;169;p23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n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The 10 Commandments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Google Shape;170;p23"/>
          <p:cNvSpPr/>
          <p:nvPr/>
        </p:nvSpPr>
        <p:spPr>
          <a:xfrm>
            <a:off x="288000" y="288000"/>
            <a:ext cx="5039640" cy="82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n" sz="32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You shall not bear false witness or lie.</a:t>
            </a:r>
            <a:endParaRPr xmlns:a="http://schemas.openxmlformats.org/drawingml/2006/main"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1" name="" descr=""/>
          <p:cNvPicPr/>
          <p:nvPr/>
        </p:nvPicPr>
        <p:blipFill>
          <a:blip r:embed="rId1"/>
          <a:stretch/>
        </p:blipFill>
        <p:spPr>
          <a:xfrm>
            <a:off x="6120000" y="540000"/>
            <a:ext cx="3477240" cy="3753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176;p24"/>
          <p:cNvSpPr/>
          <p:nvPr/>
        </p:nvSpPr>
        <p:spPr>
          <a:xfrm>
            <a:off x="252000" y="2484000"/>
            <a:ext cx="5147640" cy="244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I am who I am. God made me this way because he likes me.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Modesty preserves the purity of the heart.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Imagination deceives us, we don't pay any attention to it.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Google Shape;177;p24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Google Shape;181;p24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n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The 10 Commandments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Google Shape;182;p24"/>
          <p:cNvSpPr/>
          <p:nvPr/>
        </p:nvSpPr>
        <p:spPr>
          <a:xfrm>
            <a:off x="288000" y="288000"/>
            <a:ext cx="4718880" cy="50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n" sz="32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You will not indulge in impure thoughts or desires.</a:t>
            </a:r>
            <a:endParaRPr xmlns:a="http://schemas.openxmlformats.org/drawingml/2006/main"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6" name="" descr=""/>
          <p:cNvPicPr/>
          <p:nvPr/>
        </p:nvPicPr>
        <p:blipFill>
          <a:blip r:embed="rId1"/>
          <a:stretch/>
        </p:blipFill>
        <p:spPr>
          <a:xfrm>
            <a:off x="6105960" y="474480"/>
            <a:ext cx="3640320" cy="3845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ff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188;p25"/>
          <p:cNvSpPr/>
          <p:nvPr/>
        </p:nvSpPr>
        <p:spPr>
          <a:xfrm>
            <a:off x="252000" y="2484000"/>
            <a:ext cx="5147640" cy="252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Be content with what we have.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Leave things.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Take care of other people's things as if they were my own.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Noto Sans Symbols"/>
              <a:buChar char="_x0000_"/>
            </a:pPr>
            <a:r xmlns:a="http://schemas.openxmlformats.org/drawingml/2006/main">
              <a:rPr b="0" lang="en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Greed distances us from others.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Google Shape;189;p25"/>
          <p:cNvSpPr/>
          <p:nvPr/>
        </p:nvSpPr>
        <p:spPr>
          <a:xfrm>
            <a:off x="0" y="5184000"/>
            <a:ext cx="10079640" cy="485640"/>
          </a:xfrm>
          <a:prstGeom prst="rect">
            <a:avLst/>
          </a:prstGeom>
          <a:solidFill>
            <a:srgbClr val="00aaad"/>
          </a:solidFill>
          <a:ln w="9360">
            <a:solidFill>
              <a:srgbClr val="00aaa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" name="Google Shape;193;p25"/>
          <p:cNvSpPr/>
          <p:nvPr/>
        </p:nvSpPr>
        <p:spPr>
          <a:xfrm>
            <a:off x="4896000" y="5243400"/>
            <a:ext cx="5039640" cy="37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</a:pPr>
            <a:r xmlns:a="http://schemas.openxmlformats.org/drawingml/2006/main">
              <a:rPr b="0" lang="en" sz="1400" strike="noStrike" u="none">
                <a:solidFill>
                  <a:srgbClr val="dc143c"/>
                </a:solidFill>
                <a:effectLst/>
                <a:uFillTx/>
                <a:latin typeface="Arial Black"/>
                <a:ea typeface="Arial"/>
              </a:rPr>
              <a:t>The 10 Commandments</a:t>
            </a:r>
            <a:endParaRPr xmlns:a="http://schemas.openxmlformats.org/drawingml/2006/main"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Google Shape;194;p25"/>
          <p:cNvSpPr/>
          <p:nvPr/>
        </p:nvSpPr>
        <p:spPr>
          <a:xfrm>
            <a:off x="288000" y="288000"/>
            <a:ext cx="4503960" cy="93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</a:pPr>
            <a:r xmlns:a="http://schemas.openxmlformats.org/drawingml/2006/main">
              <a:rPr b="0" lang="en" sz="2800" strike="noStrike" u="none">
                <a:solidFill>
                  <a:srgbClr val="ce181e"/>
                </a:solidFill>
                <a:effectLst/>
                <a:uFillTx/>
                <a:latin typeface="Arial"/>
                <a:ea typeface="Arial"/>
              </a:rPr>
              <a:t>You shall not desire the goods of others.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1" name="" descr=""/>
          <p:cNvPicPr/>
          <p:nvPr/>
        </p:nvPicPr>
        <p:blipFill>
          <a:blip r:embed="rId1"/>
          <a:stretch/>
        </p:blipFill>
        <p:spPr>
          <a:xfrm>
            <a:off x="6120000" y="540000"/>
            <a:ext cx="3420000" cy="3826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Application>LibreOffice/25.8.1.1$Windows_X86_64 LibreOffice_project/54047653041915e595ad4e45cccea684809c77b5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ca-ES</dc:language>
  <cp:lastModifiedBy>Rafa Dionis Raurell</cp:lastModifiedBy>
  <cp:lastPrinted>2025-12-01T13:41:04Z</cp:lastPrinted>
  <dcterms:modified xsi:type="dcterms:W3CDTF">2025-12-01T13:40:04Z</dcterms:modified>
  <cp:revision>1</cp:revision>
  <dc:subject/>
  <dc:title/>
</cp:coreProperties>
</file>