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3.png" ContentType="image/png"/>
  <Override PartName="/ppt/media/image2.jpeg" ContentType="image/jpeg"/>
  <Override PartName="/ppt/media/image4.png" ContentType="image/png"/>
  <Override PartName="/ppt/media/image5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9144000" cy="5145088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bg>
      <p:bgPr>
        <a:solidFill>
          <a:srgbClr val="eeec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eeec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79;p66"/>
          <p:cNvSpPr/>
          <p:nvPr/>
        </p:nvSpPr>
        <p:spPr>
          <a:xfrm>
            <a:off x="4068000" y="1131480"/>
            <a:ext cx="4535640" cy="194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8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¿En qué consiste la vida cristiana?</a:t>
            </a:r>
            <a:endParaRPr xmlns:a="http://schemas.openxmlformats.org/drawingml/2006/main"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Google Shape;280;p66" descr=""/>
          <p:cNvPicPr/>
          <p:nvPr/>
        </p:nvPicPr>
        <p:blipFill>
          <a:blip r:embed="rId1"/>
          <a:srcRect l="5336" t="3077" r="10822" b="4690"/>
          <a:stretch/>
        </p:blipFill>
        <p:spPr>
          <a:xfrm>
            <a:off x="251640" y="483480"/>
            <a:ext cx="3436920" cy="378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85;p67" descr=""/>
          <p:cNvPicPr/>
          <p:nvPr/>
        </p:nvPicPr>
        <p:blipFill>
          <a:blip r:embed="rId1"/>
          <a:srcRect l="37312" t="0" r="34209" b="0"/>
          <a:stretch/>
        </p:blipFill>
        <p:spPr>
          <a:xfrm>
            <a:off x="0" y="0"/>
            <a:ext cx="2520000" cy="513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Google Shape;286;p67"/>
          <p:cNvSpPr/>
          <p:nvPr/>
        </p:nvSpPr>
        <p:spPr>
          <a:xfrm>
            <a:off x="4140000" y="699480"/>
            <a:ext cx="4896000" cy="252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⮚"/>
            </a:pPr>
            <a:r xmlns:a="http://schemas.openxmlformats.org/drawingml/2006/main">
              <a:rPr b="0" lang="es" sz="32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Cumplir los 10 Mandamientos de la Ley de Dios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⮚"/>
            </a:pPr>
            <a:r xmlns:a="http://schemas.openxmlformats.org/drawingml/2006/main">
              <a:rPr b="0" lang="es" sz="32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Creer las verdades reveladas.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⮚"/>
            </a:pPr>
            <a:r xmlns:a="http://schemas.openxmlformats.org/drawingml/2006/main">
              <a:rPr b="0" lang="es" sz="32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Recibir los Sacramentos.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91;p68"/>
          <p:cNvSpPr/>
          <p:nvPr/>
        </p:nvSpPr>
        <p:spPr>
          <a:xfrm>
            <a:off x="5508000" y="333720"/>
            <a:ext cx="3059640" cy="404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 algn="ctr">
              <a:lnSpc>
                <a:spcPct val="100000"/>
              </a:lnSpc>
              <a:buClr>
                <a:srgbClr val="000000"/>
              </a:buClr>
              <a:buFont typeface="Noto Sans Symbols"/>
              <a:buChar char="⮚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10 Mandamientos de la Ley de Dios.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141480" algn="ctr">
              <a:lnSpc>
                <a:spcPct val="100000"/>
              </a:lnSpc>
              <a:tabLst>
                <a:tab algn="l" pos="0"/>
              </a:tabLst>
            </a:pP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⮚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Son los mandamientos que Dios dio a Moisés.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⮚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Sabemos lo que está bien y mal.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⮚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Grabados en nuestro corazón.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" name="Google Shape;292;p68" descr=""/>
          <p:cNvPicPr/>
          <p:nvPr/>
        </p:nvPicPr>
        <p:blipFill>
          <a:blip r:embed="rId1"/>
          <a:stretch/>
        </p:blipFill>
        <p:spPr>
          <a:xfrm>
            <a:off x="0" y="360"/>
            <a:ext cx="5124240" cy="5143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97;p69"/>
          <p:cNvSpPr/>
          <p:nvPr/>
        </p:nvSpPr>
        <p:spPr>
          <a:xfrm>
            <a:off x="4176000" y="333720"/>
            <a:ext cx="4391640" cy="206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Creer las verdades reveladas.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141480">
              <a:lnSpc>
                <a:spcPct val="100000"/>
              </a:lnSpc>
              <a:tabLst>
                <a:tab algn="l" pos="0"/>
              </a:tabLst>
            </a:pP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Dios nos ha dicho muchas cosas de Él. No las sabríamos si no nos lo hubiera dicho Él mismo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" name="Google Shape;298;p69" descr=""/>
          <p:cNvPicPr/>
          <p:nvPr/>
        </p:nvPicPr>
        <p:blipFill>
          <a:blip r:embed="rId1"/>
          <a:stretch/>
        </p:blipFill>
        <p:spPr>
          <a:xfrm>
            <a:off x="792000" y="576000"/>
            <a:ext cx="2961720" cy="154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Google Shape;299;p69"/>
          <p:cNvSpPr/>
          <p:nvPr/>
        </p:nvSpPr>
        <p:spPr>
          <a:xfrm>
            <a:off x="792000" y="2565720"/>
            <a:ext cx="7775640" cy="206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¿Cómo sabemos que es verdad? Dios no puede engañarnos ni engañarse.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Dios nos ha creado para que le amemos. Nos busca.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Pero como nos ha dado la libertad, podemos hacerle caso o no.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304;p70"/>
          <p:cNvSpPr/>
          <p:nvPr/>
        </p:nvSpPr>
        <p:spPr>
          <a:xfrm>
            <a:off x="720000" y="3186360"/>
            <a:ext cx="7775640" cy="167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Los 7 Sacramentos: Son la fuente de agua viva.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Es el canal previsto por Jesús para que nos llegue la gracia que nos santifica, que nos hace santos.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Clr>
                <a:srgbClr val="000000"/>
              </a:buClr>
              <a:buFont typeface="Noto Sans Symbols"/>
              <a:buChar char="●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oración: hablar con Dios es la otra forma.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Google Shape;305;p70" descr=""/>
          <p:cNvPicPr/>
          <p:nvPr/>
        </p:nvPicPr>
        <p:blipFill>
          <a:blip r:embed="rId1"/>
          <a:stretch/>
        </p:blipFill>
        <p:spPr>
          <a:xfrm>
            <a:off x="2376000" y="417600"/>
            <a:ext cx="4633560" cy="2606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LibreOffice/25.8.1.1$Windows_X86_64 LibreOffice_project/54047653041915e595ad4e45cccea684809c77b5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ca-ES</dc:language>
  <cp:lastModifiedBy>Rafa Dionis Raurell</cp:lastModifiedBy>
  <cp:lastPrinted>2025-12-01T13:08:18Z</cp:lastPrinted>
  <dcterms:modified xsi:type="dcterms:W3CDTF">2025-12-01T13:08:09Z</dcterms:modified>
  <cp:revision>1</cp:revision>
  <dc:subject/>
  <dc:title/>
</cp:coreProperties>
</file>