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slideLayouts/slideLayout1.xml" ContentType="application/vnd.openxmlformats-officedocument.presentationml.slideLayout+xml"/>
  <Override PartName="/ppt/slideLayouts/_rels/slideLayout1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ca-E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moure la diapositiva</a:t>
            </a:r>
            <a:endParaRPr b="0" lang="ca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ca-E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 les notes</a:t>
            </a: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ca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&lt;capçalera&gt;</a:t>
            </a:r>
            <a:endParaRPr b="0" lang="ca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ca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ca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b="0" lang="ca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ca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ca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&lt;peu de pàgina&gt;</a:t>
            </a:r>
            <a:endParaRPr b="0" lang="ca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ca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F30E865-03BB-4E90-B577-5B120DB9986B}" type="slidenum">
              <a:rPr b="0" lang="ca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ca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Soy persona me diferencio de los animales porque puedo hacer lo que deseo.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Tengo libertad.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¿Para qué estoy en el mundo? ¿Qué he venido a hacer los que me han hecho nacer que quieren de mí?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Camino 1 Que tu vida no sea una vida estéril. —Sé útil. —Deja rastro. —Ilumina con la luminaria de tu fe y amor.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Vivo para ayudar a los demás y ser feliz.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Partes de la planta: raíz, tallo, hojas, flor y fruto.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Partes de la persona: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cuerpo: mejillones, esqueleto, órganos, sentidos.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alma: inteligencia, memoria, voluntad.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corazón: Sentimientos, tendencias, pareceres. Amor – odio, alegría – tristeza, valentía – miedo, ...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Voluntad: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Quiere decir que tengo libertad para hacer lo que yo decida.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Veo o tengo una necesidad.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Busco la forma de conseguir satisfacerla.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Miro que esté bien hacer esto, si me va a hacer daño no lo haré.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Toma la decisión: pienso, haya, omite, digo (pensamiento, palabra obra y omisión)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 toma de decisiones: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Siempre se estudia con la inteligencia y se decide con las razones estudiadas.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 veces la inteligencia dicta una forma de hacer y la voluntad no le hace caso. Ejemplo: Tenemos hambre a los dos hermanos, pero a mi hermano le conviene comer más que yo. Pues yo no como y le doy todo a mi hermano aunque me perjudique un poco a mí.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Salimos de Dios. Él ha creado todo ya lo estudiaremos.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¿Qué quiere de mí?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Al ser un Ser espiritual y que no vemos debemos buscarle de una forma diferente a cómo buscamos las cosas materiales.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Nos dirá que quiere con hechos, sucesos, palabras de otras personas, pensamientos,... que pasan a nuestro alrededor.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Tiene un plan específico por cada persona.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indent="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 Religión es un conjunto de creencias que me hacen hacer lo que hago.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indent="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Son mis principios. Los puedo elegir yo o los puedo descubrir o estudiar con mis padres o personas que mis padres me dicen que los escuche.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Hay muchas religiones. Sólo hay una verdadera, la nuestra. Es lógico pues si no creeríamos otra religión.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El caso es que 1º debemos pensar en Dios que me ha creado. Debemos conocerlo y amar.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Para querer primero debemos conocer, claro.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Dios quiere que lo hagamos con libertad. Sin sentirnos obligados a actuar. Podemos actuar por amor o por miedo al castigo. De cualquier modo si nos ayuda a actuar bien ya vale la pena.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Vamos a estudiar qué sabemos de Dios: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¿Existe? Sí, pero es espiritual.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Con nuestros sentidos: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vemos la Naturaleza y encontramos que las cosas son bonitas, ordenadas, que hay leyes,... detrás debe existir un ser todopoderoso que gobierne todo.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vemos en nuestro interior que tenemos una conciencia, unos sentimientos unos pensamientos hacia otros, tendencia a hacer el bien o el mal,...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¿Qué hace?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Ama todo lo que ha hecho.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Está fuera del tiempo y del espacio.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Quiere que todo el mundo esté con Él.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Premia y castiga en función de lo que elegimos nosotros.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Todo lo ha hecho bien. El mal es la ausencia del bien. Él no ha hecho el daño, somos nosotros.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Dios es espíritu no tiene cuerpo.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No tiene principio ni fin.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Puede hacer todo lo que desee. Cuando piensa algo ya le da la existencia.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Perfecto, santo significa que no tiene defectos.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Fiel a su palabra.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Creador de la nada, no crea y se olvida si no que sigue todo lo que le sucede lo que ha creado.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Premia: no es algo material sino que nos da la alegría de ser felices con Él, pues hacemos lo que Él quiere.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Misericordioso: Perdona, entiende que nos cueste hacer las cosas bien y nos pasa por alto los errores cometidos si le pedimos perdón.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 iglesia: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Casa de Dios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Reunión de los católicos.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Allí tenemos relación con Dios. La relación con Dios puede existir en cualquier otro sitio.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El Amor que nos llega de Él es mediante la Oración y los Sacramentos que ya estudiaremos más adelante.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6920" cy="4008600"/>
          </a:xfrm>
          <a:prstGeom prst="rect">
            <a:avLst/>
          </a:prstGeom>
          <a:ln w="0">
            <a:noFill/>
          </a:ln>
        </p:spPr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 Catequesis: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CONCEPTOS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Conocer los conceptos de la religión católica.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Verdades de fe que debemos saber.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 ley de Dios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Sacramentos.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lnSpc>
                <a:spcPct val="100000"/>
              </a:lnSpc>
              <a:buNone/>
              <a:tabLst>
                <a:tab algn="l" pos="0"/>
              </a:tabLst>
            </a:pP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PRÁCTICA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Oración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Relación con Dios y con los demás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640">
              <a:lnSpc>
                <a:spcPct val="100000"/>
              </a:lnSpc>
              <a:buNone/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Obras de misericordia materiales y espirituales.</a:t>
            </a:r>
            <a:endParaRPr xmlns:a="http://schemas.openxmlformats.org/drawingml/2006/main"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ca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6B7D338-35A8-4A08-A30B-699C7F161F6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ca-E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28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ca-E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del títol</a:t>
            </a:r>
            <a:endParaRPr b="0" lang="ca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ca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ca-E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0D9D8C7-10EE-4B99-8C3A-B4F6E114E7CA}" type="slidenum">
              <a:rPr b="0" lang="ca-E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&lt;número&gt;</a:t>
            </a:fld>
            <a:endParaRPr b="0" lang="ca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ca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 l'esquema</a:t>
            </a:r>
            <a:endParaRPr b="0" lang="ca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a-E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Segon nivell de l'esquema</a:t>
            </a:r>
            <a:endParaRPr b="0" lang="ca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Tercer nivell de l'esquema</a:t>
            </a:r>
            <a:endParaRPr b="0" lang="ca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a-E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 nivell de l'esquema</a:t>
            </a:r>
            <a:endParaRPr b="0" lang="ca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Cinquè nivell de l'esquema</a:t>
            </a: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Sisè nivell de l'esquema</a:t>
            </a: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Setè nivell de l'esquema</a:t>
            </a:r>
            <a:endParaRPr b="0" lang="ca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720000" y="2459520"/>
            <a:ext cx="6300000" cy="276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Soy...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Estoy aquí para...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Mi vida se...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Google Shape;27;p3"/>
          <p:cNvSpPr/>
          <p:nvPr/>
        </p:nvSpPr>
        <p:spPr>
          <a:xfrm>
            <a:off x="720000" y="47556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LA PERSONA HUMANA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" name="" descr=""/>
          <p:cNvPicPr/>
          <p:nvPr/>
        </p:nvPicPr>
        <p:blipFill>
          <a:blip r:embed="rId1"/>
          <a:stretch/>
        </p:blipFill>
        <p:spPr>
          <a:xfrm>
            <a:off x="7560000" y="563040"/>
            <a:ext cx="1752480" cy="285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720000" y="2135520"/>
            <a:ext cx="6407640" cy="328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Persona: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Cuerpo: órganos, músculos...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Alma: inteligencia, voluntad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Corazón: el motor para amar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Google Shape;34;p4"/>
          <p:cNvSpPr/>
          <p:nvPr/>
        </p:nvSpPr>
        <p:spPr>
          <a:xfrm>
            <a:off x="714600" y="47556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LA PERSONA HUMANA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" name="" descr=""/>
          <p:cNvPicPr/>
          <p:nvPr/>
        </p:nvPicPr>
        <p:blipFill>
          <a:blip r:embed="rId1"/>
          <a:stretch/>
        </p:blipFill>
        <p:spPr>
          <a:xfrm>
            <a:off x="7560000" y="563400"/>
            <a:ext cx="1752480" cy="285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40;p5"/>
          <p:cNvSpPr/>
          <p:nvPr/>
        </p:nvSpPr>
        <p:spPr>
          <a:xfrm>
            <a:off x="714600" y="47556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LA PERSONA HUMANA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Google Shape;41;p5"/>
          <p:cNvSpPr/>
          <p:nvPr/>
        </p:nvSpPr>
        <p:spPr>
          <a:xfrm>
            <a:off x="714600" y="2884320"/>
            <a:ext cx="6407640" cy="24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Pasos para tomar una decisión: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Necesito...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Para conseguirlo tengo que...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Está bien.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Lo hago.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" name="" descr=""/>
          <p:cNvPicPr/>
          <p:nvPr/>
        </p:nvPicPr>
        <p:blipFill>
          <a:blip r:embed="rId1"/>
          <a:stretch/>
        </p:blipFill>
        <p:spPr>
          <a:xfrm>
            <a:off x="7560000" y="563400"/>
            <a:ext cx="1752480" cy="285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47;p6"/>
          <p:cNvSpPr/>
          <p:nvPr/>
        </p:nvSpPr>
        <p:spPr>
          <a:xfrm>
            <a:off x="714600" y="47556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LA PERSONA HUMANA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Google Shape;48;p6"/>
          <p:cNvSpPr/>
          <p:nvPr/>
        </p:nvSpPr>
        <p:spPr>
          <a:xfrm>
            <a:off x="714600" y="3371760"/>
            <a:ext cx="8933040" cy="146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La toma de decisiones: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La inteligencia a veces no entiende lo que decidimos con el corazón.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" descr=""/>
          <p:cNvPicPr/>
          <p:nvPr/>
        </p:nvPicPr>
        <p:blipFill>
          <a:blip r:embed="rId1"/>
          <a:stretch/>
        </p:blipFill>
        <p:spPr>
          <a:xfrm>
            <a:off x="7560000" y="563400"/>
            <a:ext cx="1752480" cy="285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subTitle"/>
          </p:nvPr>
        </p:nvSpPr>
        <p:spPr>
          <a:xfrm>
            <a:off x="1224000" y="2160000"/>
            <a:ext cx="4716000" cy="28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Y Dios está conmigo.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Lo nos ha...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Lo quiere de mí...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Google Shape;55;p7"/>
          <p:cNvSpPr/>
          <p:nvPr/>
        </p:nvSpPr>
        <p:spPr>
          <a:xfrm>
            <a:off x="714600" y="47556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LA PERSONA HUMANA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" name="" descr=""/>
          <p:cNvPicPr/>
          <p:nvPr/>
        </p:nvPicPr>
        <p:blipFill>
          <a:blip r:embed="rId1"/>
          <a:stretch/>
        </p:blipFill>
        <p:spPr>
          <a:xfrm>
            <a:off x="7560000" y="563400"/>
            <a:ext cx="1752480" cy="285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60;p8" descr=""/>
          <p:cNvPicPr/>
          <p:nvPr/>
        </p:nvPicPr>
        <p:blipFill>
          <a:blip r:embed="rId1"/>
          <a:stretch/>
        </p:blipFill>
        <p:spPr>
          <a:xfrm>
            <a:off x="6336000" y="216000"/>
            <a:ext cx="3534840" cy="3679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PlaceHolder 1"/>
          <p:cNvSpPr>
            <a:spLocks noGrp="1"/>
          </p:cNvSpPr>
          <p:nvPr>
            <p:ph type="subTitle"/>
          </p:nvPr>
        </p:nvSpPr>
        <p:spPr>
          <a:xfrm>
            <a:off x="648000" y="2772000"/>
            <a:ext cx="9072000" cy="268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La </a:t>
            </a:r>
            <a:r xmlns:a="http://schemas.openxmlformats.org/drawingml/2006/main">
              <a:rPr b="1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religión </a:t>
            </a: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se</a:t>
            </a:r>
            <a:r xmlns:a="http://schemas.openxmlformats.org/drawingml/2006/main">
              <a:rPr b="1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 </a:t>
            </a: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el fin de mi vida.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Amo, estudio, trabajo, como, hablo, bailo...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todo lo hago para legar allí donde quiero legar.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Google Shape;62;p8"/>
          <p:cNvSpPr/>
          <p:nvPr/>
        </p:nvSpPr>
        <p:spPr>
          <a:xfrm>
            <a:off x="714600" y="47556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YO y LA RELIGIÓN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67;p9" descr=""/>
          <p:cNvPicPr/>
          <p:nvPr/>
        </p:nvPicPr>
        <p:blipFill>
          <a:blip r:embed="rId1"/>
          <a:stretch/>
        </p:blipFill>
        <p:spPr>
          <a:xfrm>
            <a:off x="6336000" y="216000"/>
            <a:ext cx="3534840" cy="3679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PlaceHolder 1"/>
          <p:cNvSpPr>
            <a:spLocks noGrp="1"/>
          </p:cNvSpPr>
          <p:nvPr>
            <p:ph type="subTitle"/>
          </p:nvPr>
        </p:nvSpPr>
        <p:spPr>
          <a:xfrm>
            <a:off x="900000" y="2340000"/>
            <a:ext cx="8280000" cy="28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Religión Católica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Quiero legar a </a:t>
            </a:r>
            <a:r xmlns:a="http://schemas.openxmlformats.org/drawingml/2006/main">
              <a:rPr b="1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Dios </a:t>
            </a: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pues Él me ha creado para que lo conozca y le ame libremente.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Google Shape;62;p 1"/>
          <p:cNvSpPr/>
          <p:nvPr/>
        </p:nvSpPr>
        <p:spPr>
          <a:xfrm>
            <a:off x="714960" y="47592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YO y LA RELIGIÓN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74;p10" descr=""/>
          <p:cNvPicPr/>
          <p:nvPr/>
        </p:nvPicPr>
        <p:blipFill>
          <a:blip r:embed="rId1"/>
          <a:stretch/>
        </p:blipFill>
        <p:spPr>
          <a:xfrm>
            <a:off x="4842720" y="360"/>
            <a:ext cx="5236920" cy="566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PlaceHolder 1"/>
          <p:cNvSpPr>
            <a:spLocks noGrp="1"/>
          </p:cNvSpPr>
          <p:nvPr>
            <p:ph type="subTitle"/>
          </p:nvPr>
        </p:nvSpPr>
        <p:spPr>
          <a:xfrm>
            <a:off x="936000" y="1757160"/>
            <a:ext cx="4391640" cy="328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Dios es un ser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Espiritual,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Google Shape;76;p10"/>
          <p:cNvSpPr/>
          <p:nvPr/>
        </p:nvSpPr>
        <p:spPr>
          <a:xfrm>
            <a:off x="714600" y="47556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QUIEN SE DIOS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81;p11" descr=""/>
          <p:cNvPicPr/>
          <p:nvPr/>
        </p:nvPicPr>
        <p:blipFill>
          <a:blip r:embed="rId1"/>
          <a:stretch/>
        </p:blipFill>
        <p:spPr>
          <a:xfrm>
            <a:off x="4842720" y="360"/>
            <a:ext cx="5236920" cy="566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subTitle"/>
          </p:nvPr>
        </p:nvSpPr>
        <p:spPr>
          <a:xfrm>
            <a:off x="540000" y="1694160"/>
            <a:ext cx="5040000" cy="341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Dios ama.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Quiero el bien de todos.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Quiero que estemos con El.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Premia, perdona, goza viéndonos hacer el bien.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Google Shape;83;p11"/>
          <p:cNvSpPr/>
          <p:nvPr/>
        </p:nvSpPr>
        <p:spPr>
          <a:xfrm>
            <a:off x="714600" y="47556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QUÉ HACE DIOS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88;p12" descr=""/>
          <p:cNvPicPr/>
          <p:nvPr/>
        </p:nvPicPr>
        <p:blipFill>
          <a:blip r:embed="rId1"/>
          <a:stretch/>
        </p:blipFill>
        <p:spPr>
          <a:xfrm>
            <a:off x="4842720" y="360"/>
            <a:ext cx="5236920" cy="566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subTitle"/>
          </p:nvPr>
        </p:nvSpPr>
        <p:spPr>
          <a:xfrm>
            <a:off x="936000" y="1450440"/>
            <a:ext cx="4391640" cy="390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Espíritu puro.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Infinito.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Omnipotente.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Santo.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Fiel.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Creador.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Remunerador.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Misericordioso.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Google Shape;90;p12"/>
          <p:cNvSpPr/>
          <p:nvPr/>
        </p:nvSpPr>
        <p:spPr>
          <a:xfrm>
            <a:off x="714600" y="47556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COMO SE DIOS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subTitle"/>
          </p:nvPr>
        </p:nvSpPr>
        <p:spPr>
          <a:xfrm>
            <a:off x="936000" y="1694160"/>
            <a:ext cx="4823640" cy="341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Es el lugar donde nos reunimos los católicos.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Allí Dios nos habla y nosotros hablamos con El.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Recibimos su amor a través de los sacramentos.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Google Shape;96;p13"/>
          <p:cNvSpPr/>
          <p:nvPr/>
        </p:nvSpPr>
        <p:spPr>
          <a:xfrm>
            <a:off x="714600" y="47556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LA IGLESIA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7" name="Google Shape;97;p13" descr=""/>
          <p:cNvPicPr/>
          <p:nvPr/>
        </p:nvPicPr>
        <p:blipFill>
          <a:blip r:embed="rId1"/>
          <a:stretch/>
        </p:blipFill>
        <p:spPr>
          <a:xfrm>
            <a:off x="5173920" y="360000"/>
            <a:ext cx="4761720" cy="4761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102;p14" descr=""/>
          <p:cNvPicPr/>
          <p:nvPr/>
        </p:nvPicPr>
        <p:blipFill>
          <a:blip r:embed="rId1"/>
          <a:stretch/>
        </p:blipFill>
        <p:spPr>
          <a:xfrm>
            <a:off x="5184360" y="29880"/>
            <a:ext cx="4700520" cy="566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PlaceHolder 1"/>
          <p:cNvSpPr>
            <a:spLocks noGrp="1"/>
          </p:cNvSpPr>
          <p:nvPr>
            <p:ph type="subTitle"/>
          </p:nvPr>
        </p:nvSpPr>
        <p:spPr>
          <a:xfrm>
            <a:off x="828000" y="1210320"/>
            <a:ext cx="4644000" cy="417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Conocer: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La religión Católica.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Los Sacramentos.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Nuestra fe.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La ley dada por Dios.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En</a:t>
            </a:r>
            <a:endParaRPr xmlns:a="http://schemas.openxmlformats.org/drawingml/2006/main" b="0" lang="ca-E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Aprender: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A rezar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355269"/>
                </a:solidFill>
                <a:effectLst/>
                <a:uFillTx/>
                <a:latin typeface="Arial"/>
                <a:ea typeface="Arial"/>
              </a:rPr>
              <a:t>A querer a Dios.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Google Shape;104;p14"/>
          <p:cNvSpPr/>
          <p:nvPr/>
        </p:nvSpPr>
        <p:spPr>
          <a:xfrm>
            <a:off x="714600" y="475560"/>
            <a:ext cx="5687640" cy="4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1" lang="es" sz="3200" strike="noStrike" u="sng">
                <a:solidFill>
                  <a:srgbClr val="bf0041"/>
                </a:solidFill>
                <a:effectLst/>
                <a:uFillTx/>
                <a:latin typeface="Arial"/>
                <a:ea typeface="Arial"/>
              </a:rPr>
              <a:t>CATEQUESIS</a:t>
            </a:r>
            <a:endParaRPr xmlns:a="http://schemas.openxmlformats.org/drawingml/2006/main" b="0" lang="ca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Application>LibreOffice/25.8.1.1$Windows_X86_64 LibreOffice_project/54047653041915e595ad4e45cccea684809c77b5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ca-ES</dc:language>
  <cp:lastModifiedBy>Rafa Dionis Raurell</cp:lastModifiedBy>
  <dcterms:modified xsi:type="dcterms:W3CDTF">2025-12-01T12:45:57Z</dcterms:modified>
  <cp:revision>2</cp:revision>
  <dc:subject/>
  <dc:title/>
</cp:coreProperties>
</file>