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2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9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</p:sldIdLst>
  <p:sldSz cy="5670550" cx="10080625"/>
  <p:notesSz cx="7559675" cy="106918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6" Type="http://schemas.openxmlformats.org/officeDocument/2006/relationships/slide" Target="slides/slide12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16000" y="812520"/>
            <a:ext cx="7127280" cy="400896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5" name="Google Shape;5;n"/>
          <p:cNvSpPr txBox="1"/>
          <p:nvPr>
            <p:ph idx="3" type="hdr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6" name="Google Shape;6;n"/>
          <p:cNvSpPr txBox="1"/>
          <p:nvPr>
            <p:ph idx="10" type="dt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  <a:defRPr b="0" i="0" sz="1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  <a:defRPr b="0" i="0" sz="1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</a:pPr>
            <a:fld id="{00000000-1234-1234-1234-123412341234}" type="slidenum">
              <a:rPr b="0" i="0" lang="ca-ES" sz="1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:notes"/>
          <p:cNvSpPr/>
          <p:nvPr>
            <p:ph idx="2" type="sldImg"/>
          </p:nvPr>
        </p:nvSpPr>
        <p:spPr>
          <a:xfrm>
            <a:off x="216000" y="812520"/>
            <a:ext cx="7127280" cy="400896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3" name="Google Shape;23;p1:notes"/>
          <p:cNvSpPr txBox="1"/>
          <p:nvPr>
            <p:ph idx="1"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216000" lvl="0" marL="2160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lang="ca-ES" sz="200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Sóc persona em diferencio dels animals per que puc fer el que desitjo.</a:t>
            </a:r>
            <a:endParaRPr b="0" sz="20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16000" lvl="0" marL="2160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lang="ca-ES" sz="200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Tinc llibertat.</a:t>
            </a:r>
            <a:endParaRPr b="0" sz="20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16000" lvl="0" marL="2160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lang="ca-ES" sz="200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Per a què estic al món? Què he vingut a fer, els que me han fet néixer que volen de mi?</a:t>
            </a:r>
            <a:endParaRPr b="0" sz="20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16000" lvl="0" marL="2160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lang="ca-ES" sz="200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Camí 1 Que la teva vida no sigui una vida estèril. —Sigues útil. —Deixa rastre. —Il·lumina amb la lluminària de la teva fe i del teu amor.</a:t>
            </a:r>
            <a:endParaRPr b="0" sz="20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16000" lvl="0" marL="2160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lang="ca-ES" sz="200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Visc per ajudar als altres i per ser feliç.</a:t>
            </a:r>
            <a:endParaRPr b="0" sz="20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2:notes"/>
          <p:cNvSpPr/>
          <p:nvPr>
            <p:ph idx="2" type="sldImg"/>
          </p:nvPr>
        </p:nvSpPr>
        <p:spPr>
          <a:xfrm>
            <a:off x="216000" y="812520"/>
            <a:ext cx="7127280" cy="400896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0" name="Google Shape;30;p2:notes"/>
          <p:cNvSpPr txBox="1"/>
          <p:nvPr>
            <p:ph idx="1"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216000" lvl="0" marL="2160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lang="ca-ES" sz="200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Parts de la planta: arrel, tija, fulles, flor i fruit.</a:t>
            </a:r>
            <a:endParaRPr b="0" sz="20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16000" lvl="0" marL="2160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lang="ca-ES" sz="200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Parts de la persona:</a:t>
            </a:r>
            <a:endParaRPr b="0" sz="20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16000" lvl="0" marL="2160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lang="ca-ES" sz="200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	cos: musclos, esquelet, òrgans, sentits.</a:t>
            </a:r>
            <a:endParaRPr b="0" sz="20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16000" lvl="0" marL="2160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lang="ca-ES" sz="200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	ànima: intel·ligència, memòria, voluntat.</a:t>
            </a:r>
            <a:endParaRPr b="0" sz="20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16000" lvl="0" marL="2160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lang="ca-ES" sz="200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	cor: Sentiments, tendències, parers. Amor – odi, alegria – tristesa, valentia – por, ...</a:t>
            </a:r>
            <a:endParaRPr b="0" sz="20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3:notes"/>
          <p:cNvSpPr/>
          <p:nvPr>
            <p:ph idx="2" type="sldImg"/>
          </p:nvPr>
        </p:nvSpPr>
        <p:spPr>
          <a:xfrm>
            <a:off x="216000" y="812520"/>
            <a:ext cx="7127280" cy="400896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7" name="Google Shape;37;p3:notes"/>
          <p:cNvSpPr txBox="1"/>
          <p:nvPr>
            <p:ph idx="1"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216000" lvl="0" marL="2160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lang="ca-ES" sz="200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Voluntat:</a:t>
            </a:r>
            <a:endParaRPr b="0" sz="20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16000" lvl="0" marL="2160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lang="ca-ES" sz="200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	Vol dir que tinc llibertat per fer el que jo decideixi.</a:t>
            </a:r>
            <a:endParaRPr b="0" sz="20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16000" lvl="0" marL="2160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lang="ca-ES" sz="200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Veig o tinc una necessitat.</a:t>
            </a:r>
            <a:endParaRPr b="0" sz="20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16000" lvl="0" marL="2160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lang="ca-ES" sz="200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Busco la manera d’aconseguir satisfer-la.</a:t>
            </a:r>
            <a:endParaRPr b="0" sz="20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16000" lvl="0" marL="2160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lang="ca-ES" sz="200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Miro que estigui bé fer això, si m’ha de fer mal no ho faré pas.</a:t>
            </a:r>
            <a:endParaRPr b="0" sz="20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16000" lvl="0" marL="2160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lang="ca-ES" sz="200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Pren la decisió: penso, faig, omet, dic (pensament, paraula obra i omissió)</a:t>
            </a:r>
            <a:endParaRPr b="0" sz="20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16000" lvl="0" marL="216000" rtl="0" algn="l"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t/>
            </a:r>
            <a:endParaRPr b="0" sz="20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4:notes"/>
          <p:cNvSpPr/>
          <p:nvPr>
            <p:ph idx="2" type="sldImg"/>
          </p:nvPr>
        </p:nvSpPr>
        <p:spPr>
          <a:xfrm>
            <a:off x="216000" y="812520"/>
            <a:ext cx="7127280" cy="400896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4" name="Google Shape;44;p4:notes"/>
          <p:cNvSpPr txBox="1"/>
          <p:nvPr>
            <p:ph idx="1"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216000" lvl="0" marL="2160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lang="ca-ES" sz="200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La presa de decisions:</a:t>
            </a:r>
            <a:endParaRPr b="0" sz="20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16000" lvl="0" marL="2160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lang="ca-ES" sz="200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Sempre s’estudia amb la intel·ligència i es decideix amb les raons que hem estudiat.</a:t>
            </a:r>
            <a:endParaRPr b="0" sz="20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16000" lvl="0" marL="2160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lang="ca-ES" sz="200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 vegades la intel·ligència dicta una manera de fer i la voluntat no li fa cas. Exemple: Tenim gana els dos germans, però al meu germà li convé menjar més que jo. Doncs jo no menjo i li dono tot al meu germà encara que em perjudiqui una mica a mi.</a:t>
            </a:r>
            <a:endParaRPr b="0" sz="20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5:notes"/>
          <p:cNvSpPr/>
          <p:nvPr>
            <p:ph idx="2" type="sldImg"/>
          </p:nvPr>
        </p:nvSpPr>
        <p:spPr>
          <a:xfrm>
            <a:off x="216000" y="812520"/>
            <a:ext cx="7127280" cy="400896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51" name="Google Shape;51;p5:notes"/>
          <p:cNvSpPr txBox="1"/>
          <p:nvPr>
            <p:ph idx="1"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216000" lvl="0" marL="2160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lang="ca-ES" sz="200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Sortim de Déu. Ell ha creat tot ja ho estudiarem.</a:t>
            </a:r>
            <a:endParaRPr b="0" sz="20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16000" lvl="0" marL="2160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lang="ca-ES" sz="200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Què vol de mi?</a:t>
            </a:r>
            <a:endParaRPr b="0" sz="20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16000" lvl="0" marL="2160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lang="ca-ES" sz="200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Al ser un Ésser espiritual i que no veiem hem de buscar-li d’una manera diferent de com busquem les coses materials.</a:t>
            </a:r>
            <a:endParaRPr b="0" sz="20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16000" lvl="0" marL="2160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lang="ca-ES" sz="200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Ens dirà que vol amb fets, successos, paraules d’altres persones, pensaments,.... que passen al nostre voltant.</a:t>
            </a:r>
            <a:endParaRPr b="0" sz="20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16000" lvl="0" marL="2160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lang="ca-ES" sz="200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Té un pla específic per cada persona.</a:t>
            </a:r>
            <a:endParaRPr b="0" sz="20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16000" lvl="0" marL="216000" rtl="0" algn="l"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t/>
            </a:r>
            <a:endParaRPr b="0" sz="20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6:notes"/>
          <p:cNvSpPr/>
          <p:nvPr>
            <p:ph idx="2" type="sldImg"/>
          </p:nvPr>
        </p:nvSpPr>
        <p:spPr>
          <a:xfrm>
            <a:off x="216000" y="812520"/>
            <a:ext cx="7127280" cy="400896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58" name="Google Shape;58;p6:notes"/>
          <p:cNvSpPr txBox="1"/>
          <p:nvPr>
            <p:ph idx="1"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lang="ca-ES" sz="200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La Religió són un conjunt de creences que em fan fer el que faig. </a:t>
            </a:r>
            <a:endParaRPr b="0" sz="20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lang="ca-ES" sz="200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Són els meus principis. Els puc triar jo o els puc descobrir o estudiar amb els pares o persones que els pares em diuen que els escolti.</a:t>
            </a:r>
            <a:endParaRPr b="0" sz="20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7:notes"/>
          <p:cNvSpPr/>
          <p:nvPr>
            <p:ph idx="2" type="sldImg"/>
          </p:nvPr>
        </p:nvSpPr>
        <p:spPr>
          <a:xfrm>
            <a:off x="216000" y="812520"/>
            <a:ext cx="7127280" cy="400896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65" name="Google Shape;65;p7:notes"/>
          <p:cNvSpPr txBox="1"/>
          <p:nvPr>
            <p:ph idx="1"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216000" lvl="0" marL="2160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lang="ca-ES" sz="200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Hi ha moltes religions. Només hi ha una de verdadera, la nostra. És lògic doncs si no creuríem altre religió. </a:t>
            </a:r>
            <a:endParaRPr b="0" sz="20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16000" lvl="0" marL="216000" rtl="0" algn="l"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t/>
            </a:r>
            <a:endParaRPr b="0" sz="20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16000" lvl="0" marL="2160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lang="ca-ES" sz="200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El cas és que 1r hem de pensar en Déu que m’ha creat. L’hem de conèixer, i estimar.</a:t>
            </a:r>
            <a:endParaRPr b="0" sz="20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16000" lvl="0" marL="216000" rtl="0" algn="l"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t/>
            </a:r>
            <a:endParaRPr b="0" sz="20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16000" lvl="0" marL="2160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lang="ca-ES" sz="200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Per estimar primer hem de conèixer, clar.</a:t>
            </a:r>
            <a:endParaRPr b="0" sz="20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16000" lvl="0" marL="216000" rtl="0" algn="l"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t/>
            </a:r>
            <a:endParaRPr b="0" sz="20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16000" lvl="0" marL="2160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lang="ca-ES" sz="200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Déu vol que ho fem amb llibertat. Sense sentir-nos obligats a actuar. Podem actuar per amor o per por al càstig. De qualsevol manera si ens ajuda a actuar bé ja paga la pena.</a:t>
            </a:r>
            <a:endParaRPr b="0" sz="20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8:notes"/>
          <p:cNvSpPr/>
          <p:nvPr>
            <p:ph idx="2" type="sldImg"/>
          </p:nvPr>
        </p:nvSpPr>
        <p:spPr>
          <a:xfrm>
            <a:off x="216000" y="812520"/>
            <a:ext cx="7127280" cy="400896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72" name="Google Shape;72;p8:notes"/>
          <p:cNvSpPr txBox="1"/>
          <p:nvPr>
            <p:ph idx="1"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216000" lvl="0" marL="2160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lang="ca-ES" sz="200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Anem a estudiar què sabem de Déu:</a:t>
            </a:r>
            <a:endParaRPr b="0" sz="20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16000" lvl="0" marL="2160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lang="ca-ES" sz="200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Existeix? Si però és espiritual.</a:t>
            </a:r>
            <a:endParaRPr b="0" sz="20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16000" lvl="0" marL="216000" rtl="0" algn="l"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t/>
            </a:r>
            <a:endParaRPr b="0" sz="20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16000" lvl="0" marL="2160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lang="ca-ES" sz="200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Amb els nostres sentits:</a:t>
            </a:r>
            <a:endParaRPr b="0" sz="20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16000" lvl="0" marL="2160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lang="ca-ES" sz="200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	veiem la Natura i trobem que les coses són boniques, ordenades, que hi ha lleis,... al darrere ha d’existir un ésser totpoderós que governi tot.</a:t>
            </a:r>
            <a:endParaRPr b="0" sz="20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16000" lvl="0" marL="216000" rtl="0" algn="l"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t/>
            </a:r>
            <a:endParaRPr b="0" sz="20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16000" lvl="0" marL="2160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lang="ca-ES" sz="200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	veiem a dins nostre que tenim una consciència, uns sentiments uns pensaments vers els altres, tendència a fer el bé o el mal,...</a:t>
            </a:r>
            <a:endParaRPr b="0" sz="20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16000" lvl="0" marL="216000" rtl="0" algn="l"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t/>
            </a:r>
            <a:endParaRPr b="0" sz="20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16000" lvl="0" marL="216000" rtl="0" algn="l"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t/>
            </a:r>
            <a:endParaRPr b="0" sz="20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9:notes"/>
          <p:cNvSpPr/>
          <p:nvPr>
            <p:ph idx="2" type="sldImg"/>
          </p:nvPr>
        </p:nvSpPr>
        <p:spPr>
          <a:xfrm>
            <a:off x="216000" y="812520"/>
            <a:ext cx="7127280" cy="400896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79" name="Google Shape;79;p9:notes"/>
          <p:cNvSpPr txBox="1"/>
          <p:nvPr>
            <p:ph idx="1"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216000" lvl="0" marL="2160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lang="ca-ES" sz="200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Què fa?</a:t>
            </a:r>
            <a:endParaRPr b="0" sz="20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16000" lvl="0" marL="216000" rtl="0" algn="l"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t/>
            </a:r>
            <a:endParaRPr b="0" sz="20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16000" lvl="0" marL="2160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lang="ca-ES" sz="200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Estima tot el que ha fet.</a:t>
            </a:r>
            <a:endParaRPr b="0" sz="20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16000" lvl="0" marL="2160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lang="ca-ES" sz="200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Està fora del temps i de l’espai.</a:t>
            </a:r>
            <a:endParaRPr b="0" sz="20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16000" lvl="0" marL="2160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lang="ca-ES" sz="200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Vol que tothom estigui amb Ell.</a:t>
            </a:r>
            <a:endParaRPr b="0" sz="20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16000" lvl="0" marL="2160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lang="ca-ES" sz="200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Premia i castiga en funció del que triem nosaltres.</a:t>
            </a:r>
            <a:endParaRPr b="0" sz="20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16000" lvl="0" marL="2160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lang="ca-ES" sz="200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Tot ho ha fet bé. El mal és l’absència del bé. Ell no ha fet el mal, som nosaltres.</a:t>
            </a:r>
            <a:endParaRPr b="0" sz="20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0:notes"/>
          <p:cNvSpPr/>
          <p:nvPr>
            <p:ph idx="2" type="sldImg"/>
          </p:nvPr>
        </p:nvSpPr>
        <p:spPr>
          <a:xfrm>
            <a:off x="216000" y="812520"/>
            <a:ext cx="7127280" cy="400896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86" name="Google Shape;86;p10:notes"/>
          <p:cNvSpPr txBox="1"/>
          <p:nvPr>
            <p:ph idx="1"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216000" lvl="0" marL="2160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lang="ca-ES" sz="200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Déu és esperit no té cos.</a:t>
            </a:r>
            <a:endParaRPr b="0" sz="20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16000" lvl="0" marL="2160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lang="ca-ES" sz="200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No té principi ni fi.</a:t>
            </a:r>
            <a:endParaRPr b="0" sz="20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16000" lvl="0" marL="2160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lang="ca-ES" sz="200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Pot fer tot el que vulgui. Quan pensa una cosa ja li dona l’existència.</a:t>
            </a:r>
            <a:endParaRPr b="0" sz="20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16000" lvl="0" marL="2160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lang="ca-ES" sz="200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Perfecte, sant vol dir que no té defectes.</a:t>
            </a:r>
            <a:endParaRPr b="0" sz="20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16000" lvl="0" marL="2160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lang="ca-ES" sz="200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Fidel a la seva paraula. </a:t>
            </a:r>
            <a:endParaRPr b="0" sz="20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16000" lvl="0" marL="2160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lang="ca-ES" sz="200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Creador del no res, no crea i s’oblida si no que segueix tot el que li passa el que ha creat.</a:t>
            </a:r>
            <a:endParaRPr b="0" sz="20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16000" lvl="0" marL="2160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lang="ca-ES" sz="200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Premia: no és una cosa material si no que ens dona l’alegria de ser feliços amb Ell, ja que fem el que Ell vol.</a:t>
            </a:r>
            <a:endParaRPr b="0" sz="20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16000" lvl="0" marL="2160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lang="ca-ES" sz="200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Misericordiós: Perdona, entén que ens costi fer les coses bé i ens passa per alt les errades comesses si li demanem perdó.</a:t>
            </a:r>
            <a:endParaRPr b="0" sz="20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1:notes"/>
          <p:cNvSpPr/>
          <p:nvPr>
            <p:ph idx="2" type="sldImg"/>
          </p:nvPr>
        </p:nvSpPr>
        <p:spPr>
          <a:xfrm>
            <a:off x="216000" y="812520"/>
            <a:ext cx="7127280" cy="400896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93" name="Google Shape;93;p11:notes"/>
          <p:cNvSpPr txBox="1"/>
          <p:nvPr>
            <p:ph idx="1"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216000" lvl="0" marL="2160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lang="ca-ES" sz="200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L’església:</a:t>
            </a:r>
            <a:endParaRPr b="0" sz="20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16000" lvl="0" marL="2160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lang="ca-ES" sz="200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Casa de Déu</a:t>
            </a:r>
            <a:endParaRPr b="0" sz="20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16000" lvl="0" marL="2160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lang="ca-ES" sz="200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Reunió dels catòlics.</a:t>
            </a:r>
            <a:endParaRPr b="0" sz="20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16000" lvl="0" marL="216000" rtl="0" algn="l"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t/>
            </a:r>
            <a:endParaRPr b="0" sz="20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16000" lvl="0" marL="2160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lang="ca-ES" sz="200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Allà tenim relació amb Déu. La relació amb Déu pot existir a qualsevol altre lloc.</a:t>
            </a:r>
            <a:endParaRPr b="0" sz="20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16000" lvl="0" marL="216000" rtl="0" algn="l"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t/>
            </a:r>
            <a:endParaRPr b="0" sz="20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16000" lvl="0" marL="2160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lang="ca-ES" sz="200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L’Amor que ens arriba d’Ell és mitjançant l’Oració i els Sagraments que ja estudiarem més endavant.</a:t>
            </a:r>
            <a:endParaRPr b="0" sz="20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2:notes"/>
          <p:cNvSpPr/>
          <p:nvPr>
            <p:ph idx="2" type="sldImg"/>
          </p:nvPr>
        </p:nvSpPr>
        <p:spPr>
          <a:xfrm>
            <a:off x="216000" y="812520"/>
            <a:ext cx="7127280" cy="400896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00" name="Google Shape;100;p12:notes"/>
          <p:cNvSpPr txBox="1"/>
          <p:nvPr>
            <p:ph idx="1"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216000" lvl="0" marL="2160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lang="ca-ES" sz="200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La Catequesi:</a:t>
            </a:r>
            <a:endParaRPr b="0" sz="20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16000" lvl="0" marL="216000" rtl="0" algn="l"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t/>
            </a:r>
            <a:endParaRPr b="0" sz="20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16000" lvl="0" marL="2160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lang="ca-ES" sz="200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CONCEPTES</a:t>
            </a:r>
            <a:endParaRPr b="0" sz="20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16000" lvl="0" marL="2160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lang="ca-ES" sz="200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	Conèixer els conceptes de la Religió Catòlica.</a:t>
            </a:r>
            <a:endParaRPr b="0" sz="20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16000" lvl="0" marL="2160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lang="ca-ES" sz="200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	Veritats de fe que hem de saber.</a:t>
            </a:r>
            <a:endParaRPr b="0" sz="20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16000" lvl="0" marL="2160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lang="ca-ES" sz="200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	La llei de Déu</a:t>
            </a:r>
            <a:endParaRPr b="0" sz="20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16000" lvl="0" marL="2160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lang="ca-ES" sz="200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	Sagraments.</a:t>
            </a:r>
            <a:endParaRPr b="0" sz="20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16000" lvl="0" marL="216000" rtl="0" algn="l"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t/>
            </a:r>
            <a:endParaRPr b="0" sz="20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16000" lvl="0" marL="2160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lang="ca-ES" sz="200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PRÀCTICA</a:t>
            </a:r>
            <a:endParaRPr b="0" sz="20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16000" lvl="0" marL="2160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lang="ca-ES" sz="200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	Pregària</a:t>
            </a:r>
            <a:endParaRPr b="0" sz="20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16000" lvl="0" marL="2160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lang="ca-ES" sz="200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	Relació amb Déu i amb els altres</a:t>
            </a:r>
            <a:endParaRPr b="0" sz="20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16000" lvl="0" marL="2160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lang="ca-ES" sz="200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	Obres de misericòrdia materials i espirituals.</a:t>
            </a:r>
            <a:endParaRPr b="0" sz="20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er defect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/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2"/>
          <p:cNvSpPr txBox="1"/>
          <p:nvPr>
            <p:ph idx="1" type="subTitle"/>
          </p:nvPr>
        </p:nvSpPr>
        <p:spPr>
          <a:xfrm>
            <a:off x="504000" y="1326600"/>
            <a:ext cx="9071640" cy="3288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" name="Google Shape;18;p2"/>
          <p:cNvSpPr txBox="1"/>
          <p:nvPr>
            <p:ph idx="11" type="ftr"/>
          </p:nvPr>
        </p:nvSpPr>
        <p:spPr>
          <a:xfrm>
            <a:off x="3447360" y="5165280"/>
            <a:ext cx="3195000" cy="390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2"/>
          <p:cNvSpPr txBox="1"/>
          <p:nvPr>
            <p:ph idx="12" type="sldNum"/>
          </p:nvPr>
        </p:nvSpPr>
        <p:spPr>
          <a:xfrm>
            <a:off x="7227360" y="5165280"/>
            <a:ext cx="2348280" cy="390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0" lvl="0" marL="0" algn="r">
              <a:spcBef>
                <a:spcPts val="0"/>
              </a:spcBef>
              <a:buClr>
                <a:srgbClr val="000000"/>
              </a:buClr>
              <a:buSzPts val="1400"/>
              <a:buFont typeface="Times New Roman"/>
              <a:buNone/>
              <a:defRPr b="0" sz="1400" u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0" lvl="1" marL="0" algn="r">
              <a:spcBef>
                <a:spcPts val="0"/>
              </a:spcBef>
              <a:buClr>
                <a:srgbClr val="000000"/>
              </a:buClr>
              <a:buSzPts val="1400"/>
              <a:buFont typeface="Times New Roman"/>
              <a:buNone/>
              <a:defRPr b="0" sz="1400" u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0" algn="r">
              <a:spcBef>
                <a:spcPts val="0"/>
              </a:spcBef>
              <a:buClr>
                <a:srgbClr val="000000"/>
              </a:buClr>
              <a:buSzPts val="1400"/>
              <a:buFont typeface="Times New Roman"/>
              <a:buNone/>
              <a:defRPr b="0" sz="1400" u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0" algn="r">
              <a:spcBef>
                <a:spcPts val="0"/>
              </a:spcBef>
              <a:buClr>
                <a:srgbClr val="000000"/>
              </a:buClr>
              <a:buSzPts val="1400"/>
              <a:buFont typeface="Times New Roman"/>
              <a:buNone/>
              <a:defRPr b="0" sz="1400" u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0" algn="r">
              <a:spcBef>
                <a:spcPts val="0"/>
              </a:spcBef>
              <a:buClr>
                <a:srgbClr val="000000"/>
              </a:buClr>
              <a:buSzPts val="1400"/>
              <a:buFont typeface="Times New Roman"/>
              <a:buNone/>
              <a:defRPr b="0" sz="1400" u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0" algn="r">
              <a:spcBef>
                <a:spcPts val="0"/>
              </a:spcBef>
              <a:buClr>
                <a:srgbClr val="000000"/>
              </a:buClr>
              <a:buSzPts val="1400"/>
              <a:buFont typeface="Times New Roman"/>
              <a:buNone/>
              <a:defRPr b="0" sz="1400" u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0" algn="r">
              <a:spcBef>
                <a:spcPts val="0"/>
              </a:spcBef>
              <a:buClr>
                <a:srgbClr val="000000"/>
              </a:buClr>
              <a:buSzPts val="1400"/>
              <a:buFont typeface="Times New Roman"/>
              <a:buNone/>
              <a:defRPr b="0" sz="1400" u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0" algn="r">
              <a:spcBef>
                <a:spcPts val="0"/>
              </a:spcBef>
              <a:buClr>
                <a:srgbClr val="000000"/>
              </a:buClr>
              <a:buSzPts val="1400"/>
              <a:buFont typeface="Times New Roman"/>
              <a:buNone/>
              <a:defRPr b="0" sz="1400" u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0" algn="r">
              <a:spcBef>
                <a:spcPts val="0"/>
              </a:spcBef>
              <a:buClr>
                <a:srgbClr val="000000"/>
              </a:buClr>
              <a:buSzPts val="1400"/>
              <a:buFont typeface="Times New Roman"/>
              <a:buNone/>
              <a:defRPr b="0" sz="1400" u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a-ES"/>
              <a:t>‹#›</a:t>
            </a:fld>
            <a:endParaRPr/>
          </a:p>
        </p:txBody>
      </p:sp>
      <p:sp>
        <p:nvSpPr>
          <p:cNvPr id="20" name="Google Shape;20;p2"/>
          <p:cNvSpPr txBox="1"/>
          <p:nvPr>
            <p:ph idx="10" type="dt"/>
          </p:nvPr>
        </p:nvSpPr>
        <p:spPr>
          <a:xfrm>
            <a:off x="504000" y="5165280"/>
            <a:ext cx="2348280" cy="390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/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11" name="Google Shape;11;p1"/>
          <p:cNvSpPr txBox="1"/>
          <p:nvPr>
            <p:ph idx="1" type="body"/>
          </p:nvPr>
        </p:nvSpPr>
        <p:spPr>
          <a:xfrm>
            <a:off x="504000" y="1326600"/>
            <a:ext cx="9071640" cy="32882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12" name="Google Shape;12;p1"/>
          <p:cNvSpPr txBox="1"/>
          <p:nvPr>
            <p:ph idx="10" type="dt"/>
          </p:nvPr>
        </p:nvSpPr>
        <p:spPr>
          <a:xfrm>
            <a:off x="504000" y="5165280"/>
            <a:ext cx="2348280" cy="390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  <a:defRPr b="0" i="0" sz="1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13" name="Google Shape;13;p1"/>
          <p:cNvSpPr txBox="1"/>
          <p:nvPr>
            <p:ph idx="11" type="ftr"/>
          </p:nvPr>
        </p:nvSpPr>
        <p:spPr>
          <a:xfrm>
            <a:off x="3447360" y="5165280"/>
            <a:ext cx="3195000" cy="390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  <a:defRPr b="0" i="0" sz="1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14" name="Google Shape;14;p1"/>
          <p:cNvSpPr txBox="1"/>
          <p:nvPr>
            <p:ph idx="12" type="sldNum"/>
          </p:nvPr>
        </p:nvSpPr>
        <p:spPr>
          <a:xfrm>
            <a:off x="7227360" y="5165280"/>
            <a:ext cx="2348280" cy="390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0" lvl="0" marL="0" marR="0" rtl="0" algn="r">
              <a:spcBef>
                <a:spcPts val="0"/>
              </a:spcBef>
              <a:buClr>
                <a:srgbClr val="000000"/>
              </a:buClr>
              <a:buSzPts val="1400"/>
              <a:buFont typeface="Times New Roman"/>
              <a:buNone/>
              <a:defRPr b="0" i="0" sz="1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0" lvl="1" marL="0" marR="0" rtl="0" algn="r">
              <a:spcBef>
                <a:spcPts val="0"/>
              </a:spcBef>
              <a:buClr>
                <a:srgbClr val="000000"/>
              </a:buClr>
              <a:buSzPts val="1400"/>
              <a:buFont typeface="Times New Roman"/>
              <a:buNone/>
              <a:defRPr b="0" i="0" sz="1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0" marR="0" rtl="0" algn="r">
              <a:spcBef>
                <a:spcPts val="0"/>
              </a:spcBef>
              <a:buClr>
                <a:srgbClr val="000000"/>
              </a:buClr>
              <a:buSzPts val="1400"/>
              <a:buFont typeface="Times New Roman"/>
              <a:buNone/>
              <a:defRPr b="0" i="0" sz="1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0" marR="0" rtl="0" algn="r">
              <a:spcBef>
                <a:spcPts val="0"/>
              </a:spcBef>
              <a:buClr>
                <a:srgbClr val="000000"/>
              </a:buClr>
              <a:buSzPts val="1400"/>
              <a:buFont typeface="Times New Roman"/>
              <a:buNone/>
              <a:defRPr b="0" i="0" sz="1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0" marR="0" rtl="0" algn="r">
              <a:spcBef>
                <a:spcPts val="0"/>
              </a:spcBef>
              <a:buClr>
                <a:srgbClr val="000000"/>
              </a:buClr>
              <a:buSzPts val="1400"/>
              <a:buFont typeface="Times New Roman"/>
              <a:buNone/>
              <a:defRPr b="0" i="0" sz="1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0" marR="0" rtl="0" algn="r">
              <a:spcBef>
                <a:spcPts val="0"/>
              </a:spcBef>
              <a:buClr>
                <a:srgbClr val="000000"/>
              </a:buClr>
              <a:buSzPts val="1400"/>
              <a:buFont typeface="Times New Roman"/>
              <a:buNone/>
              <a:defRPr b="0" i="0" sz="1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0" marR="0" rtl="0" algn="r">
              <a:spcBef>
                <a:spcPts val="0"/>
              </a:spcBef>
              <a:buClr>
                <a:srgbClr val="000000"/>
              </a:buClr>
              <a:buSzPts val="1400"/>
              <a:buFont typeface="Times New Roman"/>
              <a:buNone/>
              <a:defRPr b="0" i="0" sz="1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0" marR="0" rtl="0" algn="r">
              <a:spcBef>
                <a:spcPts val="0"/>
              </a:spcBef>
              <a:buClr>
                <a:srgbClr val="000000"/>
              </a:buClr>
              <a:buSzPts val="1400"/>
              <a:buFont typeface="Times New Roman"/>
              <a:buNone/>
              <a:defRPr b="0" i="0" sz="1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0" marR="0" rtl="0" algn="r">
              <a:spcBef>
                <a:spcPts val="0"/>
              </a:spcBef>
              <a:buClr>
                <a:srgbClr val="000000"/>
              </a:buClr>
              <a:buSzPts val="1400"/>
              <a:buFont typeface="Times New Roman"/>
              <a:buNone/>
              <a:defRPr b="0" i="0" sz="1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a-E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6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6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7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7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7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3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Google Shape;25;p3"/>
          <p:cNvPicPr preferRelativeResize="0"/>
          <p:nvPr/>
        </p:nvPicPr>
        <p:blipFill rotWithShape="1">
          <a:blip r:embed="rId3">
            <a:alphaModFix/>
          </a:blip>
          <a:srcRect b="0" l="32507" r="31421" t="7546"/>
          <a:stretch/>
        </p:blipFill>
        <p:spPr>
          <a:xfrm>
            <a:off x="5772775" y="664575"/>
            <a:ext cx="3851324" cy="3455775"/>
          </a:xfrm>
          <a:prstGeom prst="rect">
            <a:avLst/>
          </a:prstGeom>
          <a:noFill/>
          <a:ln>
            <a:noFill/>
          </a:ln>
        </p:spPr>
      </p:pic>
      <p:sp>
        <p:nvSpPr>
          <p:cNvPr id="26" name="Google Shape;26;p3"/>
          <p:cNvSpPr txBox="1"/>
          <p:nvPr>
            <p:ph idx="1" type="subTitle"/>
          </p:nvPr>
        </p:nvSpPr>
        <p:spPr>
          <a:xfrm>
            <a:off x="720000" y="3168000"/>
            <a:ext cx="6408000" cy="187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ca-ES" sz="3200" u="none" cap="none" strike="noStrike">
                <a:solidFill>
                  <a:srgbClr val="355269"/>
                </a:solidFill>
                <a:latin typeface="Arial"/>
                <a:ea typeface="Arial"/>
                <a:cs typeface="Arial"/>
                <a:sym typeface="Arial"/>
              </a:rPr>
              <a:t>Sóc...</a:t>
            </a:r>
            <a:endParaRPr b="0" i="0" sz="3200" u="none" cap="none" strike="noStrike">
              <a:solidFill>
                <a:srgbClr val="158466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ca-ES" sz="3200" u="none" cap="none" strike="noStrike">
                <a:solidFill>
                  <a:srgbClr val="355269"/>
                </a:solidFill>
                <a:latin typeface="Arial"/>
                <a:ea typeface="Arial"/>
                <a:cs typeface="Arial"/>
                <a:sym typeface="Arial"/>
              </a:rPr>
              <a:t>Estic aquí per...</a:t>
            </a:r>
            <a:endParaRPr b="0" i="0" sz="3200" u="none" cap="none" strike="noStrike">
              <a:solidFill>
                <a:srgbClr val="158466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ca-ES" sz="3200" u="none" cap="none" strike="noStrike">
                <a:solidFill>
                  <a:srgbClr val="355269"/>
                </a:solidFill>
                <a:latin typeface="Arial"/>
                <a:ea typeface="Arial"/>
                <a:cs typeface="Arial"/>
                <a:sym typeface="Arial"/>
              </a:rPr>
              <a:t>La meva vida és...</a:t>
            </a:r>
            <a:endParaRPr b="0" i="0" sz="3200" u="none" cap="none" strike="noStrike">
              <a:solidFill>
                <a:srgbClr val="15846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" name="Google Shape;27;p3"/>
          <p:cNvSpPr txBox="1"/>
          <p:nvPr/>
        </p:nvSpPr>
        <p:spPr>
          <a:xfrm>
            <a:off x="720000" y="432000"/>
            <a:ext cx="5688000" cy="576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ca-ES" sz="3200" u="sng" cap="none" strike="noStrike">
                <a:solidFill>
                  <a:srgbClr val="BF0041"/>
                </a:solidFill>
                <a:latin typeface="Arial"/>
                <a:ea typeface="Arial"/>
                <a:cs typeface="Arial"/>
                <a:sym typeface="Arial"/>
              </a:rPr>
              <a:t>LA PERSONA HUMANA</a:t>
            </a:r>
            <a:endParaRPr b="0" sz="3200" u="none" strike="noStrike">
              <a:solidFill>
                <a:srgbClr val="158466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Google Shape;32;p4"/>
          <p:cNvPicPr preferRelativeResize="0"/>
          <p:nvPr/>
        </p:nvPicPr>
        <p:blipFill rotWithShape="1">
          <a:blip r:embed="rId3">
            <a:alphaModFix/>
          </a:blip>
          <a:srcRect b="0" l="32507" r="31421" t="7546"/>
          <a:stretch/>
        </p:blipFill>
        <p:spPr>
          <a:xfrm>
            <a:off x="5544000" y="34200"/>
            <a:ext cx="4535640" cy="4069800"/>
          </a:xfrm>
          <a:prstGeom prst="rect">
            <a:avLst/>
          </a:prstGeom>
          <a:noFill/>
          <a:ln>
            <a:noFill/>
          </a:ln>
        </p:spPr>
      </p:pic>
      <p:sp>
        <p:nvSpPr>
          <p:cNvPr id="33" name="Google Shape;33;p4"/>
          <p:cNvSpPr txBox="1"/>
          <p:nvPr>
            <p:ph idx="1" type="subTitle"/>
          </p:nvPr>
        </p:nvSpPr>
        <p:spPr>
          <a:xfrm>
            <a:off x="720000" y="3168000"/>
            <a:ext cx="6408000" cy="187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ca-ES" sz="3200" u="none" cap="none" strike="noStrike">
                <a:solidFill>
                  <a:srgbClr val="355269"/>
                </a:solidFill>
                <a:latin typeface="Arial"/>
                <a:ea typeface="Arial"/>
                <a:cs typeface="Arial"/>
                <a:sym typeface="Arial"/>
              </a:rPr>
              <a:t>Persona:</a:t>
            </a:r>
            <a:endParaRPr b="0" i="0" sz="3200" u="none" cap="none" strike="noStrike">
              <a:solidFill>
                <a:srgbClr val="158466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ca-ES" sz="3200" u="none" cap="none" strike="noStrike">
                <a:solidFill>
                  <a:srgbClr val="355269"/>
                </a:solidFill>
                <a:latin typeface="Arial"/>
                <a:ea typeface="Arial"/>
                <a:cs typeface="Arial"/>
                <a:sym typeface="Arial"/>
              </a:rPr>
              <a:t>	Cos: òrgans, muscles ...</a:t>
            </a:r>
            <a:endParaRPr b="0" i="0" sz="3200" u="none" cap="none" strike="noStrike">
              <a:solidFill>
                <a:srgbClr val="158466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ca-ES" sz="3200" u="none" cap="none" strike="noStrike">
                <a:solidFill>
                  <a:srgbClr val="355269"/>
                </a:solidFill>
                <a:latin typeface="Arial"/>
                <a:ea typeface="Arial"/>
                <a:cs typeface="Arial"/>
                <a:sym typeface="Arial"/>
              </a:rPr>
              <a:t>	Ànima: intel·ligència, voluntat</a:t>
            </a:r>
            <a:endParaRPr b="0" i="0" sz="3200" u="none" cap="none" strike="noStrike">
              <a:solidFill>
                <a:srgbClr val="158466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ca-ES" sz="3200" u="none" cap="none" strike="noStrike">
                <a:solidFill>
                  <a:srgbClr val="355269"/>
                </a:solidFill>
                <a:latin typeface="Arial"/>
                <a:ea typeface="Arial"/>
                <a:cs typeface="Arial"/>
                <a:sym typeface="Arial"/>
              </a:rPr>
              <a:t>	Cor: el motor per estimar</a:t>
            </a:r>
            <a:endParaRPr b="0" i="0" sz="3200" u="none" cap="none" strike="noStrike">
              <a:solidFill>
                <a:srgbClr val="15846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" name="Google Shape;34;p4"/>
          <p:cNvSpPr txBox="1"/>
          <p:nvPr/>
        </p:nvSpPr>
        <p:spPr>
          <a:xfrm>
            <a:off x="714600" y="432000"/>
            <a:ext cx="5688000" cy="576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ca-ES" sz="3200" u="sng" strike="noStrike">
                <a:solidFill>
                  <a:srgbClr val="BF0041"/>
                </a:solidFill>
                <a:latin typeface="Arial"/>
                <a:ea typeface="Arial"/>
                <a:cs typeface="Arial"/>
                <a:sym typeface="Arial"/>
              </a:rPr>
              <a:t>LA PERSONA HUMANA</a:t>
            </a:r>
            <a:endParaRPr b="0" sz="3200" u="none" strike="noStrike">
              <a:solidFill>
                <a:srgbClr val="158466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Google Shape;39;p5"/>
          <p:cNvPicPr preferRelativeResize="0"/>
          <p:nvPr/>
        </p:nvPicPr>
        <p:blipFill rotWithShape="1">
          <a:blip r:embed="rId3">
            <a:alphaModFix/>
          </a:blip>
          <a:srcRect b="0" l="32507" r="31421" t="7546"/>
          <a:stretch/>
        </p:blipFill>
        <p:spPr>
          <a:xfrm>
            <a:off x="5544000" y="34200"/>
            <a:ext cx="4535640" cy="4069800"/>
          </a:xfrm>
          <a:prstGeom prst="rect">
            <a:avLst/>
          </a:prstGeom>
          <a:noFill/>
          <a:ln>
            <a:noFill/>
          </a:ln>
        </p:spPr>
      </p:pic>
      <p:sp>
        <p:nvSpPr>
          <p:cNvPr id="40" name="Google Shape;40;p5"/>
          <p:cNvSpPr txBox="1"/>
          <p:nvPr/>
        </p:nvSpPr>
        <p:spPr>
          <a:xfrm>
            <a:off x="714600" y="432000"/>
            <a:ext cx="5688000" cy="576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ca-ES" sz="3200" u="sng" strike="noStrike">
                <a:solidFill>
                  <a:srgbClr val="BF0041"/>
                </a:solidFill>
                <a:latin typeface="Arial"/>
                <a:ea typeface="Arial"/>
                <a:cs typeface="Arial"/>
                <a:sym typeface="Arial"/>
              </a:rPr>
              <a:t>LA PERSONA HUMANA</a:t>
            </a:r>
            <a:endParaRPr b="0" sz="3200" u="none" strike="noStrike">
              <a:solidFill>
                <a:srgbClr val="15846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" name="Google Shape;41;p5"/>
          <p:cNvSpPr txBox="1"/>
          <p:nvPr/>
        </p:nvSpPr>
        <p:spPr>
          <a:xfrm>
            <a:off x="714600" y="2964600"/>
            <a:ext cx="6408000" cy="22791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ca-ES" sz="3200" u="none" strike="noStrike">
                <a:solidFill>
                  <a:srgbClr val="355269"/>
                </a:solidFill>
                <a:latin typeface="Arial"/>
                <a:ea typeface="Arial"/>
                <a:cs typeface="Arial"/>
                <a:sym typeface="Arial"/>
              </a:rPr>
              <a:t>Decideix:</a:t>
            </a:r>
            <a:endParaRPr b="0" sz="3200" u="none" strike="noStrike">
              <a:solidFill>
                <a:srgbClr val="158466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ca-ES" sz="3200" u="none" strike="noStrike">
                <a:solidFill>
                  <a:srgbClr val="355269"/>
                </a:solidFill>
                <a:latin typeface="Arial"/>
                <a:ea typeface="Arial"/>
                <a:cs typeface="Arial"/>
                <a:sym typeface="Arial"/>
              </a:rPr>
              <a:t>	Necessito...</a:t>
            </a:r>
            <a:endParaRPr b="0" sz="3200" u="none" strike="noStrike">
              <a:solidFill>
                <a:srgbClr val="158466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ca-ES" sz="3200" u="none" strike="noStrike">
                <a:solidFill>
                  <a:srgbClr val="355269"/>
                </a:solidFill>
                <a:latin typeface="Arial"/>
                <a:ea typeface="Arial"/>
                <a:cs typeface="Arial"/>
                <a:sym typeface="Arial"/>
              </a:rPr>
              <a:t>	Per aconseguir-ho he de fer...</a:t>
            </a:r>
            <a:endParaRPr b="0" sz="3200" u="none" strike="noStrike">
              <a:solidFill>
                <a:srgbClr val="158466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ca-ES" sz="3200" u="none" strike="noStrike">
                <a:solidFill>
                  <a:srgbClr val="355269"/>
                </a:solidFill>
                <a:latin typeface="Arial"/>
                <a:ea typeface="Arial"/>
                <a:cs typeface="Arial"/>
                <a:sym typeface="Arial"/>
              </a:rPr>
              <a:t>	Està bé.</a:t>
            </a:r>
            <a:endParaRPr b="0" sz="3200" u="none" strike="noStrike">
              <a:solidFill>
                <a:srgbClr val="158466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ca-ES" sz="3200" u="none" strike="noStrike">
                <a:solidFill>
                  <a:srgbClr val="355269"/>
                </a:solidFill>
                <a:latin typeface="Arial"/>
                <a:ea typeface="Arial"/>
                <a:cs typeface="Arial"/>
                <a:sym typeface="Arial"/>
              </a:rPr>
              <a:t>	Ho faig.</a:t>
            </a:r>
            <a:endParaRPr b="0" sz="3200" u="none" strike="noStrike">
              <a:solidFill>
                <a:srgbClr val="158466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Google Shape;46;p6"/>
          <p:cNvPicPr preferRelativeResize="0"/>
          <p:nvPr/>
        </p:nvPicPr>
        <p:blipFill rotWithShape="1">
          <a:blip r:embed="rId3">
            <a:alphaModFix/>
          </a:blip>
          <a:srcRect b="0" l="32507" r="31421" t="7546"/>
          <a:stretch/>
        </p:blipFill>
        <p:spPr>
          <a:xfrm>
            <a:off x="5544000" y="34200"/>
            <a:ext cx="4535640" cy="4069800"/>
          </a:xfrm>
          <a:prstGeom prst="rect">
            <a:avLst/>
          </a:prstGeom>
          <a:noFill/>
          <a:ln>
            <a:noFill/>
          </a:ln>
        </p:spPr>
      </p:pic>
      <p:sp>
        <p:nvSpPr>
          <p:cNvPr id="47" name="Google Shape;47;p6"/>
          <p:cNvSpPr txBox="1"/>
          <p:nvPr/>
        </p:nvSpPr>
        <p:spPr>
          <a:xfrm>
            <a:off x="714600" y="432000"/>
            <a:ext cx="5688000" cy="576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ca-ES" sz="3200" u="sng" strike="noStrike">
                <a:solidFill>
                  <a:srgbClr val="BF0041"/>
                </a:solidFill>
                <a:latin typeface="Arial"/>
                <a:ea typeface="Arial"/>
                <a:cs typeface="Arial"/>
                <a:sym typeface="Arial"/>
              </a:rPr>
              <a:t>LA PERSONA HUMANA</a:t>
            </a:r>
            <a:endParaRPr b="0" sz="3200" u="none" strike="noStrike">
              <a:solidFill>
                <a:srgbClr val="15846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" name="Google Shape;48;p6"/>
          <p:cNvSpPr txBox="1"/>
          <p:nvPr/>
        </p:nvSpPr>
        <p:spPr>
          <a:xfrm>
            <a:off x="714600" y="3168000"/>
            <a:ext cx="8933400" cy="187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ca-ES" sz="3200" u="none" strike="noStrike">
                <a:solidFill>
                  <a:srgbClr val="355269"/>
                </a:solidFill>
                <a:latin typeface="Arial"/>
                <a:ea typeface="Arial"/>
                <a:cs typeface="Arial"/>
                <a:sym typeface="Arial"/>
              </a:rPr>
              <a:t>La presa de decisions:</a:t>
            </a:r>
            <a:endParaRPr b="0" sz="3200" u="none" strike="noStrike">
              <a:solidFill>
                <a:srgbClr val="158466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ca-ES" sz="3200" u="none" strike="noStrike">
                <a:solidFill>
                  <a:srgbClr val="355269"/>
                </a:solidFill>
                <a:latin typeface="Arial"/>
                <a:ea typeface="Arial"/>
                <a:cs typeface="Arial"/>
                <a:sym typeface="Arial"/>
              </a:rPr>
              <a:t>	La intel·ligència a vegades no ho entén el que 	decidim amb el cor.</a:t>
            </a:r>
            <a:endParaRPr b="0" sz="3200" u="none" strike="noStrike">
              <a:solidFill>
                <a:srgbClr val="158466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" name="Google Shape;53;p7"/>
          <p:cNvPicPr preferRelativeResize="0"/>
          <p:nvPr/>
        </p:nvPicPr>
        <p:blipFill rotWithShape="1">
          <a:blip r:embed="rId3">
            <a:alphaModFix/>
          </a:blip>
          <a:srcRect b="0" l="32507" r="31421" t="7546"/>
          <a:stretch/>
        </p:blipFill>
        <p:spPr>
          <a:xfrm>
            <a:off x="5544000" y="34200"/>
            <a:ext cx="4535640" cy="4069800"/>
          </a:xfrm>
          <a:prstGeom prst="rect">
            <a:avLst/>
          </a:prstGeom>
          <a:noFill/>
          <a:ln>
            <a:noFill/>
          </a:ln>
        </p:spPr>
      </p:pic>
      <p:sp>
        <p:nvSpPr>
          <p:cNvPr id="54" name="Google Shape;54;p7"/>
          <p:cNvSpPr txBox="1"/>
          <p:nvPr>
            <p:ph idx="1" type="subTitle"/>
          </p:nvPr>
        </p:nvSpPr>
        <p:spPr>
          <a:xfrm>
            <a:off x="1224000" y="3168000"/>
            <a:ext cx="8424000" cy="187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ca-ES" sz="3200" u="none" cap="none" strike="noStrike">
                <a:solidFill>
                  <a:srgbClr val="355269"/>
                </a:solidFill>
                <a:latin typeface="Arial"/>
                <a:ea typeface="Arial"/>
                <a:cs typeface="Arial"/>
                <a:sym typeface="Arial"/>
              </a:rPr>
              <a:t>I Déu està amb mi.</a:t>
            </a:r>
            <a:endParaRPr b="0" i="0" sz="3200" u="none" cap="none" strike="noStrike">
              <a:solidFill>
                <a:srgbClr val="158466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ca-ES" sz="3200" u="none" cap="none" strike="noStrike">
                <a:solidFill>
                  <a:srgbClr val="355269"/>
                </a:solidFill>
                <a:latin typeface="Arial"/>
                <a:ea typeface="Arial"/>
                <a:cs typeface="Arial"/>
                <a:sym typeface="Arial"/>
              </a:rPr>
              <a:t>	Ell ens ha creat...</a:t>
            </a:r>
            <a:endParaRPr b="0" i="0" sz="3200" u="none" cap="none" strike="noStrike">
              <a:solidFill>
                <a:srgbClr val="158466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ca-ES" sz="3200" u="none" cap="none" strike="noStrike">
                <a:solidFill>
                  <a:srgbClr val="355269"/>
                </a:solidFill>
                <a:latin typeface="Arial"/>
                <a:ea typeface="Arial"/>
                <a:cs typeface="Arial"/>
                <a:sym typeface="Arial"/>
              </a:rPr>
              <a:t>	Ell vol de mi...</a:t>
            </a:r>
            <a:endParaRPr b="0" i="0" sz="3200" u="none" cap="none" strike="noStrike">
              <a:solidFill>
                <a:srgbClr val="15846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" name="Google Shape;55;p7"/>
          <p:cNvSpPr txBox="1"/>
          <p:nvPr/>
        </p:nvSpPr>
        <p:spPr>
          <a:xfrm>
            <a:off x="714600" y="432000"/>
            <a:ext cx="5688000" cy="576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ca-ES" sz="3200" u="sng" strike="noStrike">
                <a:solidFill>
                  <a:srgbClr val="BF0041"/>
                </a:solidFill>
                <a:latin typeface="Arial"/>
                <a:ea typeface="Arial"/>
                <a:cs typeface="Arial"/>
                <a:sym typeface="Arial"/>
              </a:rPr>
              <a:t>LA PERSONA HUMANA</a:t>
            </a:r>
            <a:endParaRPr b="0" sz="3200" u="none" strike="noStrike">
              <a:solidFill>
                <a:srgbClr val="158466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Google Shape;60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336000" y="216000"/>
            <a:ext cx="3535200" cy="3679920"/>
          </a:xfrm>
          <a:prstGeom prst="rect">
            <a:avLst/>
          </a:prstGeom>
          <a:noFill/>
          <a:ln>
            <a:noFill/>
          </a:ln>
        </p:spPr>
      </p:pic>
      <p:sp>
        <p:nvSpPr>
          <p:cNvPr id="61" name="Google Shape;61;p8"/>
          <p:cNvSpPr txBox="1"/>
          <p:nvPr>
            <p:ph idx="1" type="subTitle"/>
          </p:nvPr>
        </p:nvSpPr>
        <p:spPr>
          <a:xfrm>
            <a:off x="1224000" y="3168000"/>
            <a:ext cx="8424000" cy="187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ca-ES" sz="3200" u="none" cap="none" strike="noStrike">
                <a:solidFill>
                  <a:srgbClr val="355269"/>
                </a:solidFill>
                <a:latin typeface="Arial"/>
                <a:ea typeface="Arial"/>
                <a:cs typeface="Arial"/>
                <a:sym typeface="Arial"/>
              </a:rPr>
              <a:t>La</a:t>
            </a:r>
            <a:r>
              <a:rPr b="1" i="0" lang="ca-ES" sz="3200" u="none" cap="none" strike="noStrike">
                <a:solidFill>
                  <a:srgbClr val="355269"/>
                </a:solidFill>
                <a:latin typeface="Arial"/>
                <a:ea typeface="Arial"/>
                <a:cs typeface="Arial"/>
                <a:sym typeface="Arial"/>
              </a:rPr>
              <a:t> religió</a:t>
            </a:r>
            <a:r>
              <a:rPr b="0" i="0" lang="ca-ES" sz="3200" u="none" cap="none" strike="noStrike">
                <a:solidFill>
                  <a:srgbClr val="355269"/>
                </a:solidFill>
                <a:latin typeface="Arial"/>
                <a:ea typeface="Arial"/>
                <a:cs typeface="Arial"/>
                <a:sym typeface="Arial"/>
              </a:rPr>
              <a:t> és</a:t>
            </a:r>
            <a:r>
              <a:rPr b="1" i="0" lang="ca-ES" sz="3200" u="none" cap="none" strike="noStrike">
                <a:solidFill>
                  <a:srgbClr val="355269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0" i="0" lang="ca-ES" sz="3200" u="none" cap="none" strike="noStrike">
                <a:solidFill>
                  <a:srgbClr val="355269"/>
                </a:solidFill>
                <a:latin typeface="Arial"/>
                <a:ea typeface="Arial"/>
                <a:cs typeface="Arial"/>
                <a:sym typeface="Arial"/>
              </a:rPr>
              <a:t>el fi de la meva vida. </a:t>
            </a:r>
            <a:endParaRPr b="0" i="0" sz="3200" u="none" cap="none" strike="noStrike">
              <a:solidFill>
                <a:srgbClr val="158466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ca-ES" sz="3200" u="none" cap="none" strike="noStrike">
                <a:solidFill>
                  <a:srgbClr val="355269"/>
                </a:solidFill>
                <a:latin typeface="Arial"/>
                <a:ea typeface="Arial"/>
                <a:cs typeface="Arial"/>
                <a:sym typeface="Arial"/>
              </a:rPr>
              <a:t>Estimo, estudio, treballo, menjo, parlo, ballo...</a:t>
            </a:r>
            <a:endParaRPr b="0" i="0" sz="3200" u="none" cap="none" strike="noStrike">
              <a:solidFill>
                <a:srgbClr val="158466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ca-ES" sz="3200" u="none" cap="none" strike="noStrike">
                <a:solidFill>
                  <a:srgbClr val="355269"/>
                </a:solidFill>
                <a:latin typeface="Arial"/>
                <a:ea typeface="Arial"/>
                <a:cs typeface="Arial"/>
                <a:sym typeface="Arial"/>
              </a:rPr>
              <a:t>tot ho faig per arribar allà on vull arribar.</a:t>
            </a:r>
            <a:endParaRPr b="0" i="0" sz="3200" u="none" cap="none" strike="noStrike">
              <a:solidFill>
                <a:srgbClr val="15846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" name="Google Shape;62;p8"/>
          <p:cNvSpPr txBox="1"/>
          <p:nvPr/>
        </p:nvSpPr>
        <p:spPr>
          <a:xfrm>
            <a:off x="714600" y="432000"/>
            <a:ext cx="5688000" cy="576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ca-ES" sz="3200" u="sng" strike="noStrike">
                <a:solidFill>
                  <a:srgbClr val="BF0041"/>
                </a:solidFill>
                <a:latin typeface="Arial"/>
                <a:ea typeface="Arial"/>
                <a:cs typeface="Arial"/>
                <a:sym typeface="Arial"/>
              </a:rPr>
              <a:t>JO i LA RELIGIÓ</a:t>
            </a:r>
            <a:endParaRPr b="0" sz="3200" u="none" strike="noStrike">
              <a:solidFill>
                <a:srgbClr val="158466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" name="Google Shape;67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336000" y="216000"/>
            <a:ext cx="3535200" cy="3679920"/>
          </a:xfrm>
          <a:prstGeom prst="rect">
            <a:avLst/>
          </a:prstGeom>
          <a:noFill/>
          <a:ln>
            <a:noFill/>
          </a:ln>
        </p:spPr>
      </p:pic>
      <p:sp>
        <p:nvSpPr>
          <p:cNvPr id="68" name="Google Shape;68;p9"/>
          <p:cNvSpPr txBox="1"/>
          <p:nvPr>
            <p:ph idx="1" type="subTitle"/>
          </p:nvPr>
        </p:nvSpPr>
        <p:spPr>
          <a:xfrm>
            <a:off x="1224000" y="3564000"/>
            <a:ext cx="8424000" cy="187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ca-ES" sz="3200" u="none" cap="none" strike="noStrike">
                <a:solidFill>
                  <a:srgbClr val="355269"/>
                </a:solidFill>
                <a:latin typeface="Arial"/>
                <a:ea typeface="Arial"/>
                <a:cs typeface="Arial"/>
                <a:sym typeface="Arial"/>
              </a:rPr>
              <a:t>Religió Catòlica</a:t>
            </a:r>
            <a:endParaRPr b="0" i="0" sz="3200" u="none" cap="none" strike="noStrike">
              <a:solidFill>
                <a:srgbClr val="158466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200" u="none" cap="none" strike="noStrike">
              <a:solidFill>
                <a:srgbClr val="158466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ca-ES" sz="3200" u="none" cap="none" strike="noStrike">
                <a:solidFill>
                  <a:srgbClr val="355269"/>
                </a:solidFill>
                <a:latin typeface="Arial"/>
                <a:ea typeface="Arial"/>
                <a:cs typeface="Arial"/>
                <a:sym typeface="Arial"/>
              </a:rPr>
              <a:t>Vull arribar a </a:t>
            </a:r>
            <a:r>
              <a:rPr b="1" i="0" lang="ca-ES" sz="3200" u="none" cap="none" strike="noStrike">
                <a:solidFill>
                  <a:srgbClr val="355269"/>
                </a:solidFill>
                <a:latin typeface="Arial"/>
                <a:ea typeface="Arial"/>
                <a:cs typeface="Arial"/>
                <a:sym typeface="Arial"/>
              </a:rPr>
              <a:t>Déu</a:t>
            </a:r>
            <a:r>
              <a:rPr b="0" i="0" lang="ca-ES" sz="3200" u="none" cap="none" strike="noStrike">
                <a:solidFill>
                  <a:srgbClr val="355269"/>
                </a:solidFill>
                <a:latin typeface="Arial"/>
                <a:ea typeface="Arial"/>
                <a:cs typeface="Arial"/>
                <a:sym typeface="Arial"/>
              </a:rPr>
              <a:t> doncs Ell m’ha creat per que el conegui i l’estimi. Ho faig lliurement.</a:t>
            </a:r>
            <a:endParaRPr b="0" i="0" sz="3200" u="none" cap="none" strike="noStrike">
              <a:solidFill>
                <a:srgbClr val="15846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9" name="Google Shape;69;p9"/>
          <p:cNvSpPr txBox="1"/>
          <p:nvPr/>
        </p:nvSpPr>
        <p:spPr>
          <a:xfrm>
            <a:off x="714600" y="432000"/>
            <a:ext cx="5688000" cy="576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ca-ES" sz="3200" u="sng" strike="noStrike">
                <a:solidFill>
                  <a:srgbClr val="BF0041"/>
                </a:solidFill>
                <a:latin typeface="Arial"/>
                <a:ea typeface="Arial"/>
                <a:cs typeface="Arial"/>
                <a:sym typeface="Arial"/>
              </a:rPr>
              <a:t>JO i LA RELIGIÓ</a:t>
            </a:r>
            <a:endParaRPr b="0" sz="3200" u="none" strike="noStrike">
              <a:solidFill>
                <a:srgbClr val="158466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Google Shape;74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842720" y="360"/>
            <a:ext cx="5237280" cy="5669640"/>
          </a:xfrm>
          <a:prstGeom prst="rect">
            <a:avLst/>
          </a:prstGeom>
          <a:noFill/>
          <a:ln>
            <a:noFill/>
          </a:ln>
        </p:spPr>
      </p:pic>
      <p:sp>
        <p:nvSpPr>
          <p:cNvPr id="75" name="Google Shape;75;p10"/>
          <p:cNvSpPr txBox="1"/>
          <p:nvPr>
            <p:ph idx="1" type="subTitle"/>
          </p:nvPr>
        </p:nvSpPr>
        <p:spPr>
          <a:xfrm>
            <a:off x="936000" y="1368000"/>
            <a:ext cx="4392000" cy="406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ca-ES" sz="3200" u="none" cap="none" strike="noStrike">
                <a:solidFill>
                  <a:srgbClr val="355269"/>
                </a:solidFill>
                <a:latin typeface="Arial"/>
                <a:ea typeface="Arial"/>
                <a:cs typeface="Arial"/>
                <a:sym typeface="Arial"/>
              </a:rPr>
              <a:t>Déu és un ésser espiritual.</a:t>
            </a:r>
            <a:endParaRPr b="0" i="0" sz="3200" u="none" cap="none" strike="noStrike">
              <a:solidFill>
                <a:srgbClr val="15846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6" name="Google Shape;76;p10"/>
          <p:cNvSpPr txBox="1"/>
          <p:nvPr/>
        </p:nvSpPr>
        <p:spPr>
          <a:xfrm>
            <a:off x="714600" y="432000"/>
            <a:ext cx="5688000" cy="576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ca-ES" sz="3200" u="sng" strike="noStrike">
                <a:solidFill>
                  <a:srgbClr val="BF0041"/>
                </a:solidFill>
                <a:latin typeface="Arial"/>
                <a:ea typeface="Arial"/>
                <a:cs typeface="Arial"/>
                <a:sym typeface="Arial"/>
              </a:rPr>
              <a:t>QUI ÉS DÉU</a:t>
            </a:r>
            <a:endParaRPr b="0" sz="3200" u="none" strike="noStrike">
              <a:solidFill>
                <a:srgbClr val="158466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" name="Google Shape;81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842720" y="360"/>
            <a:ext cx="5237280" cy="5669640"/>
          </a:xfrm>
          <a:prstGeom prst="rect">
            <a:avLst/>
          </a:prstGeom>
          <a:noFill/>
          <a:ln>
            <a:noFill/>
          </a:ln>
        </p:spPr>
      </p:pic>
      <p:sp>
        <p:nvSpPr>
          <p:cNvPr id="82" name="Google Shape;82;p11"/>
          <p:cNvSpPr txBox="1"/>
          <p:nvPr>
            <p:ph idx="1" type="subTitle"/>
          </p:nvPr>
        </p:nvSpPr>
        <p:spPr>
          <a:xfrm>
            <a:off x="936000" y="1368000"/>
            <a:ext cx="4392000" cy="406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ca-ES" sz="3200" u="none" cap="none" strike="noStrike">
                <a:solidFill>
                  <a:srgbClr val="355269"/>
                </a:solidFill>
                <a:latin typeface="Arial"/>
                <a:ea typeface="Arial"/>
                <a:cs typeface="Arial"/>
                <a:sym typeface="Arial"/>
              </a:rPr>
              <a:t>Déu estima.</a:t>
            </a:r>
            <a:endParaRPr b="0" i="0" sz="3200" u="none" cap="none" strike="noStrike">
              <a:solidFill>
                <a:srgbClr val="158466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ca-ES" sz="3200" u="none" cap="none" strike="noStrike">
                <a:solidFill>
                  <a:srgbClr val="355269"/>
                </a:solidFill>
                <a:latin typeface="Arial"/>
                <a:ea typeface="Arial"/>
                <a:cs typeface="Arial"/>
                <a:sym typeface="Arial"/>
              </a:rPr>
              <a:t>Vol el bé de tots.</a:t>
            </a:r>
            <a:endParaRPr b="0" i="0" sz="3200" u="none" cap="none" strike="noStrike">
              <a:solidFill>
                <a:srgbClr val="158466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ca-ES" sz="3200" u="none" cap="none" strike="noStrike">
                <a:solidFill>
                  <a:srgbClr val="355269"/>
                </a:solidFill>
                <a:latin typeface="Arial"/>
                <a:ea typeface="Arial"/>
                <a:cs typeface="Arial"/>
                <a:sym typeface="Arial"/>
              </a:rPr>
              <a:t>Vol que siguem com Ell. </a:t>
            </a:r>
            <a:endParaRPr b="0" i="0" sz="3200" u="none" cap="none" strike="noStrike">
              <a:solidFill>
                <a:srgbClr val="158466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ca-ES" sz="3200" u="none" cap="none" strike="noStrike">
                <a:solidFill>
                  <a:srgbClr val="355269"/>
                </a:solidFill>
                <a:latin typeface="Arial"/>
                <a:ea typeface="Arial"/>
                <a:cs typeface="Arial"/>
                <a:sym typeface="Arial"/>
              </a:rPr>
              <a:t>Premia, perdona, gaudeix veient-nos fer les coses bé.</a:t>
            </a:r>
            <a:endParaRPr b="0" i="0" sz="3200" u="none" cap="none" strike="noStrike">
              <a:solidFill>
                <a:srgbClr val="15846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3" name="Google Shape;83;p11"/>
          <p:cNvSpPr txBox="1"/>
          <p:nvPr/>
        </p:nvSpPr>
        <p:spPr>
          <a:xfrm>
            <a:off x="714600" y="432000"/>
            <a:ext cx="5688000" cy="576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ca-ES" sz="3200" u="sng" strike="noStrike">
                <a:solidFill>
                  <a:srgbClr val="BF0041"/>
                </a:solidFill>
                <a:latin typeface="Arial"/>
                <a:ea typeface="Arial"/>
                <a:cs typeface="Arial"/>
                <a:sym typeface="Arial"/>
              </a:rPr>
              <a:t>QUÈ FA DÉU</a:t>
            </a:r>
            <a:endParaRPr b="0" sz="3200" u="none" strike="noStrike">
              <a:solidFill>
                <a:srgbClr val="158466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" name="Google Shape;88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842720" y="360"/>
            <a:ext cx="5237280" cy="5669640"/>
          </a:xfrm>
          <a:prstGeom prst="rect">
            <a:avLst/>
          </a:prstGeom>
          <a:noFill/>
          <a:ln>
            <a:noFill/>
          </a:ln>
        </p:spPr>
      </p:pic>
      <p:sp>
        <p:nvSpPr>
          <p:cNvPr id="89" name="Google Shape;89;p12"/>
          <p:cNvSpPr txBox="1"/>
          <p:nvPr>
            <p:ph idx="1" type="subTitle"/>
          </p:nvPr>
        </p:nvSpPr>
        <p:spPr>
          <a:xfrm>
            <a:off x="936000" y="1368000"/>
            <a:ext cx="4392000" cy="406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ca-ES" sz="3200" u="none" cap="none" strike="noStrike">
                <a:solidFill>
                  <a:srgbClr val="355269"/>
                </a:solidFill>
                <a:latin typeface="Arial"/>
                <a:ea typeface="Arial"/>
                <a:cs typeface="Arial"/>
                <a:sym typeface="Arial"/>
              </a:rPr>
              <a:t>Esperit pur.</a:t>
            </a:r>
            <a:endParaRPr b="0" i="0" sz="3200" u="none" cap="none" strike="noStrike">
              <a:solidFill>
                <a:srgbClr val="158466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ca-ES" sz="3200" u="none" cap="none" strike="noStrike">
                <a:solidFill>
                  <a:srgbClr val="355269"/>
                </a:solidFill>
                <a:latin typeface="Arial"/>
                <a:ea typeface="Arial"/>
                <a:cs typeface="Arial"/>
                <a:sym typeface="Arial"/>
              </a:rPr>
              <a:t>Infinit.</a:t>
            </a:r>
            <a:endParaRPr b="0" i="0" sz="3200" u="none" cap="none" strike="noStrike">
              <a:solidFill>
                <a:srgbClr val="158466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ca-ES" sz="3200" u="none" cap="none" strike="noStrike">
                <a:solidFill>
                  <a:srgbClr val="355269"/>
                </a:solidFill>
                <a:latin typeface="Arial"/>
                <a:ea typeface="Arial"/>
                <a:cs typeface="Arial"/>
                <a:sym typeface="Arial"/>
              </a:rPr>
              <a:t>Omnipotent.</a:t>
            </a:r>
            <a:endParaRPr b="0" i="0" sz="3200" u="none" cap="none" strike="noStrike">
              <a:solidFill>
                <a:srgbClr val="158466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ca-ES" sz="3200" u="none" cap="none" strike="noStrike">
                <a:solidFill>
                  <a:srgbClr val="355269"/>
                </a:solidFill>
                <a:latin typeface="Arial"/>
                <a:ea typeface="Arial"/>
                <a:cs typeface="Arial"/>
                <a:sym typeface="Arial"/>
              </a:rPr>
              <a:t>Sant.</a:t>
            </a:r>
            <a:endParaRPr b="0" i="0" sz="3200" u="none" cap="none" strike="noStrike">
              <a:solidFill>
                <a:srgbClr val="158466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ca-ES" sz="3200" u="none" cap="none" strike="noStrike">
                <a:solidFill>
                  <a:srgbClr val="355269"/>
                </a:solidFill>
                <a:latin typeface="Arial"/>
                <a:ea typeface="Arial"/>
                <a:cs typeface="Arial"/>
                <a:sym typeface="Arial"/>
              </a:rPr>
              <a:t>Fidel.</a:t>
            </a:r>
            <a:endParaRPr b="0" i="0" sz="3200" u="none" cap="none" strike="noStrike">
              <a:solidFill>
                <a:srgbClr val="158466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ca-ES" sz="3200" u="none" cap="none" strike="noStrike">
                <a:solidFill>
                  <a:srgbClr val="355269"/>
                </a:solidFill>
                <a:latin typeface="Arial"/>
                <a:ea typeface="Arial"/>
                <a:cs typeface="Arial"/>
                <a:sym typeface="Arial"/>
              </a:rPr>
              <a:t>Creador.</a:t>
            </a:r>
            <a:endParaRPr b="0" i="0" sz="3200" u="none" cap="none" strike="noStrike">
              <a:solidFill>
                <a:srgbClr val="158466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ca-ES" sz="3200" u="none" cap="none" strike="noStrike">
                <a:solidFill>
                  <a:srgbClr val="355269"/>
                </a:solidFill>
                <a:latin typeface="Arial"/>
                <a:ea typeface="Arial"/>
                <a:cs typeface="Arial"/>
                <a:sym typeface="Arial"/>
              </a:rPr>
              <a:t>Remunerador.</a:t>
            </a:r>
            <a:endParaRPr b="0" i="0" sz="3200" u="none" cap="none" strike="noStrike">
              <a:solidFill>
                <a:srgbClr val="158466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ca-ES" sz="3200" u="none" cap="none" strike="noStrike">
                <a:solidFill>
                  <a:srgbClr val="355269"/>
                </a:solidFill>
                <a:latin typeface="Arial"/>
                <a:ea typeface="Arial"/>
                <a:cs typeface="Arial"/>
                <a:sym typeface="Arial"/>
              </a:rPr>
              <a:t>Misericordiós.</a:t>
            </a:r>
            <a:endParaRPr b="0" i="0" sz="3200" u="none" cap="none" strike="noStrike">
              <a:solidFill>
                <a:srgbClr val="15846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" name="Google Shape;90;p12"/>
          <p:cNvSpPr txBox="1"/>
          <p:nvPr/>
        </p:nvSpPr>
        <p:spPr>
          <a:xfrm>
            <a:off x="714600" y="432000"/>
            <a:ext cx="5688000" cy="576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ca-ES" sz="3200" u="sng" strike="noStrike">
                <a:solidFill>
                  <a:srgbClr val="BF0041"/>
                </a:solidFill>
                <a:latin typeface="Arial"/>
                <a:ea typeface="Arial"/>
                <a:cs typeface="Arial"/>
                <a:sym typeface="Arial"/>
              </a:rPr>
              <a:t>COM ÉS DÉU</a:t>
            </a:r>
            <a:endParaRPr b="0" sz="3200" u="none" strike="noStrike">
              <a:solidFill>
                <a:srgbClr val="158466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3"/>
          <p:cNvSpPr txBox="1"/>
          <p:nvPr>
            <p:ph idx="1" type="subTitle"/>
          </p:nvPr>
        </p:nvSpPr>
        <p:spPr>
          <a:xfrm>
            <a:off x="936000" y="1368000"/>
            <a:ext cx="4824000" cy="406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ca-ES" sz="3200" u="none" cap="none" strike="noStrike">
                <a:solidFill>
                  <a:srgbClr val="355269"/>
                </a:solidFill>
                <a:latin typeface="Arial"/>
                <a:ea typeface="Arial"/>
                <a:cs typeface="Arial"/>
                <a:sym typeface="Arial"/>
              </a:rPr>
              <a:t>És el lloc on ens reunim els de la mateixa religió.</a:t>
            </a:r>
            <a:endParaRPr b="0" i="0" sz="3200" u="none" cap="none" strike="noStrike">
              <a:solidFill>
                <a:srgbClr val="158466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ca-ES" sz="3200" u="none" cap="none" strike="noStrike">
                <a:solidFill>
                  <a:srgbClr val="355269"/>
                </a:solidFill>
                <a:latin typeface="Arial"/>
                <a:ea typeface="Arial"/>
                <a:cs typeface="Arial"/>
                <a:sym typeface="Arial"/>
              </a:rPr>
              <a:t>Allà Déu ens parla,</a:t>
            </a:r>
            <a:endParaRPr b="0" i="0" sz="3200" u="none" cap="none" strike="noStrike">
              <a:solidFill>
                <a:srgbClr val="158466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ca-ES" sz="3200" u="none" cap="none" strike="noStrike">
                <a:solidFill>
                  <a:srgbClr val="355269"/>
                </a:solidFill>
                <a:latin typeface="Arial"/>
                <a:ea typeface="Arial"/>
                <a:cs typeface="Arial"/>
                <a:sym typeface="Arial"/>
              </a:rPr>
              <a:t>i nosaltres parlem amb Ell.</a:t>
            </a:r>
            <a:endParaRPr b="0" i="0" sz="3200" u="none" cap="none" strike="noStrike">
              <a:solidFill>
                <a:srgbClr val="158466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ca-ES" sz="3200" u="none" cap="none" strike="noStrike">
                <a:solidFill>
                  <a:srgbClr val="355269"/>
                </a:solidFill>
                <a:latin typeface="Arial"/>
                <a:ea typeface="Arial"/>
                <a:cs typeface="Arial"/>
                <a:sym typeface="Arial"/>
              </a:rPr>
              <a:t>Rebem el seu Amor a través dels Sagraments.</a:t>
            </a:r>
            <a:endParaRPr b="0" i="0" sz="3200" u="none" cap="none" strike="noStrike">
              <a:solidFill>
                <a:srgbClr val="15846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6" name="Google Shape;96;p13"/>
          <p:cNvSpPr txBox="1"/>
          <p:nvPr/>
        </p:nvSpPr>
        <p:spPr>
          <a:xfrm>
            <a:off x="714600" y="432000"/>
            <a:ext cx="5688000" cy="576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ca-ES" sz="3200" u="sng" strike="noStrike">
                <a:solidFill>
                  <a:srgbClr val="BF0041"/>
                </a:solidFill>
                <a:latin typeface="Arial"/>
                <a:ea typeface="Arial"/>
                <a:cs typeface="Arial"/>
                <a:sym typeface="Arial"/>
              </a:rPr>
              <a:t>L’ESGLÉSIA</a:t>
            </a:r>
            <a:endParaRPr b="0" sz="3200" u="none" strike="noStrike">
              <a:solidFill>
                <a:srgbClr val="15846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7" name="Google Shape;97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173920" y="360000"/>
            <a:ext cx="4762080" cy="47620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" name="Google Shape;102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184360" y="29880"/>
            <a:ext cx="4700880" cy="5669640"/>
          </a:xfrm>
          <a:prstGeom prst="rect">
            <a:avLst/>
          </a:prstGeom>
          <a:noFill/>
          <a:ln>
            <a:noFill/>
          </a:ln>
        </p:spPr>
      </p:pic>
      <p:sp>
        <p:nvSpPr>
          <p:cNvPr id="103" name="Google Shape;103;p14"/>
          <p:cNvSpPr txBox="1"/>
          <p:nvPr>
            <p:ph idx="1" type="subTitle"/>
          </p:nvPr>
        </p:nvSpPr>
        <p:spPr>
          <a:xfrm>
            <a:off x="936000" y="1222920"/>
            <a:ext cx="4824000" cy="43581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ca-ES" sz="3200" u="none" cap="none" strike="noStrike">
                <a:solidFill>
                  <a:srgbClr val="355269"/>
                </a:solidFill>
                <a:latin typeface="Arial"/>
                <a:ea typeface="Arial"/>
                <a:cs typeface="Arial"/>
                <a:sym typeface="Arial"/>
              </a:rPr>
              <a:t>Conèixer:</a:t>
            </a:r>
            <a:endParaRPr b="0" i="0" sz="3200" u="none" cap="none" strike="noStrike">
              <a:solidFill>
                <a:srgbClr val="158466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ca-ES" sz="3200" u="none" cap="none" strike="noStrike">
                <a:solidFill>
                  <a:srgbClr val="355269"/>
                </a:solidFill>
                <a:latin typeface="Arial"/>
                <a:ea typeface="Arial"/>
                <a:cs typeface="Arial"/>
                <a:sym typeface="Arial"/>
              </a:rPr>
              <a:t>La religió Catòlica. Sagraments.</a:t>
            </a:r>
            <a:endParaRPr b="0" i="0" sz="3200" u="none" cap="none" strike="noStrike">
              <a:solidFill>
                <a:srgbClr val="158466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ca-ES" sz="3200" u="none" cap="none" strike="noStrike">
                <a:solidFill>
                  <a:srgbClr val="355269"/>
                </a:solidFill>
                <a:latin typeface="Arial"/>
                <a:ea typeface="Arial"/>
                <a:cs typeface="Arial"/>
                <a:sym typeface="Arial"/>
              </a:rPr>
              <a:t>La nostra fe.</a:t>
            </a:r>
            <a:endParaRPr b="0" i="0" sz="3200" u="none" cap="none" strike="noStrike">
              <a:solidFill>
                <a:srgbClr val="158466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ca-ES" sz="3200" u="none" cap="none" strike="noStrike">
                <a:solidFill>
                  <a:srgbClr val="355269"/>
                </a:solidFill>
                <a:latin typeface="Arial"/>
                <a:ea typeface="Arial"/>
                <a:cs typeface="Arial"/>
                <a:sym typeface="Arial"/>
              </a:rPr>
              <a:t>La llei donada per Déu.</a:t>
            </a:r>
            <a:endParaRPr b="0" i="0" sz="3200" u="none" cap="none" strike="noStrike">
              <a:solidFill>
                <a:srgbClr val="158466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ca-ES" sz="1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A</a:t>
            </a:r>
            <a:endParaRPr b="0" i="0" sz="1800" u="none" cap="none" strike="noStrike">
              <a:solidFill>
                <a:srgbClr val="158466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ca-ES" sz="3200" u="none" cap="none" strike="noStrike">
                <a:solidFill>
                  <a:srgbClr val="355269"/>
                </a:solidFill>
                <a:latin typeface="Arial"/>
                <a:ea typeface="Arial"/>
                <a:cs typeface="Arial"/>
                <a:sym typeface="Arial"/>
              </a:rPr>
              <a:t>Aprendre:</a:t>
            </a:r>
            <a:endParaRPr b="0" i="0" sz="3200" u="none" cap="none" strike="noStrike">
              <a:solidFill>
                <a:srgbClr val="158466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ca-ES" sz="3200" u="none" cap="none" strike="noStrike">
                <a:solidFill>
                  <a:srgbClr val="355269"/>
                </a:solidFill>
                <a:latin typeface="Arial"/>
                <a:ea typeface="Arial"/>
                <a:cs typeface="Arial"/>
                <a:sym typeface="Arial"/>
              </a:rPr>
              <a:t>A resar</a:t>
            </a:r>
            <a:endParaRPr b="0" i="0" sz="3200" u="none" cap="none" strike="noStrike">
              <a:solidFill>
                <a:srgbClr val="158466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ca-ES" sz="3200" u="none" cap="none" strike="noStrike">
                <a:solidFill>
                  <a:srgbClr val="355269"/>
                </a:solidFill>
                <a:latin typeface="Arial"/>
                <a:ea typeface="Arial"/>
                <a:cs typeface="Arial"/>
                <a:sym typeface="Arial"/>
              </a:rPr>
              <a:t>Estimar a Déu. </a:t>
            </a:r>
            <a:endParaRPr b="0" i="0" sz="3200" u="none" cap="none" strike="noStrike">
              <a:solidFill>
                <a:srgbClr val="158466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200" u="none" cap="none" strike="noStrike">
              <a:solidFill>
                <a:srgbClr val="15846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4" name="Google Shape;104;p14"/>
          <p:cNvSpPr txBox="1"/>
          <p:nvPr/>
        </p:nvSpPr>
        <p:spPr>
          <a:xfrm>
            <a:off x="714600" y="432000"/>
            <a:ext cx="5688000" cy="576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ca-ES" sz="3200" u="sng" strike="noStrike">
                <a:solidFill>
                  <a:srgbClr val="BF0041"/>
                </a:solidFill>
                <a:latin typeface="Arial"/>
                <a:ea typeface="Arial"/>
                <a:cs typeface="Arial"/>
                <a:sym typeface="Arial"/>
              </a:rPr>
              <a:t>CATEQUESI</a:t>
            </a:r>
            <a:endParaRPr b="0" sz="3200" u="none" strike="noStrike">
              <a:solidFill>
                <a:srgbClr val="158466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