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37.xml" ContentType="application/vnd.openxmlformats-officedocument.theme+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media/image7.jpeg" ContentType="image/jpeg"/>
  <Override PartName="/ppt/media/image1.png" ContentType="image/png"/>
  <Override PartName="/ppt/media/image2.png" ContentType="image/png"/>
  <Override PartName="/ppt/media/image5.png" ContentType="image/png"/>
  <Override PartName="/ppt/media/image4.jpeg" ContentType="image/jpeg"/>
  <Override PartName="/ppt/media/image3.png" ContentType="image/png"/>
  <Override PartName="/ppt/media/image6.jpeg" ContentType="image/jpeg"/>
  <Override PartName="/ppt/media/image11.png" ContentType="image/png"/>
  <Override PartName="/ppt/media/image8.png" ContentType="image/png"/>
  <Override PartName="/ppt/media/image10.png" ContentType="image/png"/>
  <Override PartName="/ppt/media/image9.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_rels/slide18.xml.rels" ContentType="application/vnd.openxmlformats-package.relationships+xml"/>
  <Override PartName="/ppt/slides/_rels/slide1.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9.xml.rels" ContentType="application/vnd.openxmlformats-package.relationships+xml"/>
  <Override PartName="/ppt/slideMasters/slideMaster13.xml" ContentType="application/vnd.openxmlformats-officedocument.presentationml.slideMaster+xml"/>
  <Override PartName="/ppt/slideMasters/slideMaster1.xml" ContentType="application/vnd.openxmlformats-officedocument.presentationml.slideMaster+xml"/>
  <Override PartName="/ppt/slideMasters/slideMaster25.xml" ContentType="application/vnd.openxmlformats-officedocument.presentationml.slideMaster+xml"/>
  <Override PartName="/ppt/slideMasters/_rels/slideMaster13.xml.rels" ContentType="application/vnd.openxmlformats-package.relationships+xml"/>
  <Override PartName="/ppt/slideMasters/_rels/slideMaster1.xml.rels" ContentType="application/vnd.openxmlformats-package.relationships+xml"/>
  <Override PartName="/ppt/slideMasters/_rels/slideMaster25.xml.rels" ContentType="application/vnd.openxmlformats-package.relationshi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15.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slideLayouts/slideLayout20.xml" ContentType="application/vnd.openxmlformats-officedocument.presentationml.slideLayout+xml"/>
  <Override PartName="/ppt/slideLayouts/slideLayout2.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33.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26.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27.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24.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20.xml.rels" ContentType="application/vnd.openxmlformats-package.relationships+xml"/>
  <Override PartName="/ppt/slideLayouts/_rels/slideLayout2.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23.xml.rels" ContentType="application/vnd.openxmlformats-package.relationships+xml"/>
  <Override PartName="/ppt/slideLayouts/_rels/slideLayout1.xml.rels" ContentType="application/vnd.openxmlformats-package.relationships+xml"/>
  <Override PartName="/ppt/slideLayouts/_rels/slideLayout33.xml.rels" ContentType="application/vnd.openxmlformats-package.relationships+xml"/>
  <Override PartName="/ppt/slideLayouts/_rels/slideLayout21.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26.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27.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24.xml.rels" ContentType="application/vnd.openxmlformats-package.relationships+xml"/>
  <Override PartName="/ppt/slideLayouts/_rels/slideLayout6.xml.rels" ContentType="application/vnd.openxmlformats-package.relationships+xml"/>
  <Override PartName="/ppt/slideLayouts/_rels/slideLayout25.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9144000" cy="5145088"/>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5.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ca-ES" sz="4400" strike="noStrike" u="none">
                <a:solidFill>
                  <a:srgbClr val="000000"/>
                </a:solidFill>
                <a:effectLst/>
                <a:uFillTx/>
                <a:latin typeface="Arial"/>
              </a:rPr>
              <a:t>Feu clic per a moure la diapositiva</a:t>
            </a:r>
            <a:endParaRPr b="0" lang="ca-ES" sz="4400" strike="noStrike" u="none">
              <a:solidFill>
                <a:srgbClr val="000000"/>
              </a:solidFill>
              <a:effectLst/>
              <a:uFillTx/>
              <a:latin typeface="Arial"/>
            </a:endParaRPr>
          </a:p>
        </p:txBody>
      </p:sp>
      <p:sp>
        <p:nvSpPr>
          <p:cNvPr id="10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ca-ES" sz="2000" strike="noStrike" u="none">
                <a:solidFill>
                  <a:srgbClr val="000000"/>
                </a:solidFill>
                <a:effectLst/>
                <a:uFillTx/>
                <a:latin typeface="Arial"/>
              </a:rPr>
              <a:t>Feu clic per a editar el format de les notes</a:t>
            </a:r>
            <a:endParaRPr b="0" lang="ca-ES" sz="2000" strike="noStrike" u="none">
              <a:solidFill>
                <a:srgbClr val="000000"/>
              </a:solidFill>
              <a:effectLst/>
              <a:uFillTx/>
              <a:latin typeface="Arial"/>
            </a:endParaRPr>
          </a:p>
        </p:txBody>
      </p:sp>
      <p:sp>
        <p:nvSpPr>
          <p:cNvPr id="10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ca-ES" sz="1400" strike="noStrike" u="none">
                <a:solidFill>
                  <a:srgbClr val="000000"/>
                </a:solidFill>
                <a:effectLst/>
                <a:uFillTx/>
                <a:latin typeface="Times New Roman"/>
              </a:rPr>
              <a:t>&lt;capçalera&gt;</a:t>
            </a:r>
            <a:endParaRPr b="0" lang="ca-ES" sz="1400" strike="noStrike" u="none">
              <a:solidFill>
                <a:srgbClr val="000000"/>
              </a:solidFill>
              <a:effectLst/>
              <a:uFillTx/>
              <a:latin typeface="Times New Roman"/>
            </a:endParaRPr>
          </a:p>
        </p:txBody>
      </p:sp>
      <p:sp>
        <p:nvSpPr>
          <p:cNvPr id="110"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ca-ES" sz="1400" strike="noStrike" u="none">
                <a:solidFill>
                  <a:srgbClr val="000000"/>
                </a:solidFill>
                <a:effectLst/>
                <a:uFillTx/>
                <a:latin typeface="Times New Roman"/>
              </a:defRPr>
            </a:lvl1pPr>
          </a:lstStyle>
          <a:p>
            <a:pPr indent="0" algn="r">
              <a:buNone/>
            </a:pPr>
            <a:r>
              <a:rPr b="0" lang="ca-ES" sz="1400" strike="noStrike" u="none">
                <a:solidFill>
                  <a:srgbClr val="000000"/>
                </a:solidFill>
                <a:effectLst/>
                <a:uFillTx/>
                <a:latin typeface="Times New Roman"/>
              </a:rPr>
              <a:t>&lt;data/hora&gt;</a:t>
            </a:r>
            <a:endParaRPr b="0" lang="ca-ES" sz="1400" strike="noStrike" u="none">
              <a:solidFill>
                <a:srgbClr val="000000"/>
              </a:solidFill>
              <a:effectLst/>
              <a:uFillTx/>
              <a:latin typeface="Times New Roman"/>
            </a:endParaRPr>
          </a:p>
        </p:txBody>
      </p:sp>
      <p:sp>
        <p:nvSpPr>
          <p:cNvPr id="111"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ca-ES" sz="1400" strike="noStrike" u="none">
                <a:solidFill>
                  <a:srgbClr val="000000"/>
                </a:solidFill>
                <a:effectLst/>
                <a:uFillTx/>
                <a:latin typeface="Times New Roman"/>
              </a:defRPr>
            </a:lvl1pPr>
          </a:lstStyle>
          <a:p>
            <a:pPr indent="0">
              <a:buNone/>
            </a:pPr>
            <a:r>
              <a:rPr b="0" lang="ca-ES" sz="1400" strike="noStrike" u="none">
                <a:solidFill>
                  <a:srgbClr val="000000"/>
                </a:solidFill>
                <a:effectLst/>
                <a:uFillTx/>
                <a:latin typeface="Times New Roman"/>
              </a:rPr>
              <a:t>&lt;peu de pàgina&gt;</a:t>
            </a:r>
            <a:endParaRPr b="0" lang="ca-ES" sz="1400" strike="noStrike" u="none">
              <a:solidFill>
                <a:srgbClr val="000000"/>
              </a:solidFill>
              <a:effectLst/>
              <a:uFillTx/>
              <a:latin typeface="Times New Roman"/>
            </a:endParaRPr>
          </a:p>
        </p:txBody>
      </p:sp>
      <p:sp>
        <p:nvSpPr>
          <p:cNvPr id="112"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ca-ES" sz="1400" strike="noStrike" u="none">
                <a:solidFill>
                  <a:srgbClr val="000000"/>
                </a:solidFill>
                <a:effectLst/>
                <a:uFillTx/>
                <a:latin typeface="Times New Roman"/>
              </a:defRPr>
            </a:lvl1pPr>
          </a:lstStyle>
          <a:p>
            <a:pPr indent="0" algn="r">
              <a:buNone/>
            </a:pPr>
            <a:fld id="{D7B5C1BE-B0DF-4213-AD6E-6575494EE90D}" type="slidenum">
              <a:rPr b="0" lang="ca-ES" sz="1400" strike="noStrike" u="none">
                <a:solidFill>
                  <a:srgbClr val="000000"/>
                </a:solidFill>
                <a:effectLst/>
                <a:uFillTx/>
                <a:latin typeface="Times New Roman"/>
              </a:rPr>
              <a:t>&lt;número&gt;</a:t>
            </a:fld>
            <a:endParaRPr b="0" lang="ca-E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indent="0">
              <a:lnSpc>
                <a:spcPct val="100000"/>
              </a:lnSpc>
              <a:buNone/>
              <a:tabLst>
                <a:tab algn="l" pos="0"/>
              </a:tabLst>
            </a:pPr>
            <a:r>
              <a:rPr b="0" lang="es" sz="1800" strike="noStrike" u="none">
                <a:solidFill>
                  <a:srgbClr val="000000"/>
                </a:solidFill>
                <a:effectLst/>
                <a:uFillTx/>
                <a:latin typeface="Arial"/>
                <a:ea typeface="Arial"/>
              </a:rPr>
              <a:t>Fe significa que sin comprobarlo creo qué es verdad lo que me ha dicho alguna persona.</a:t>
            </a:r>
            <a:endParaRPr b="0" lang="ca-ES" sz="1800" strike="noStrike" u="none">
              <a:solidFill>
                <a:srgbClr val="000000"/>
              </a:solidFill>
              <a:effectLst/>
              <a:uFillTx/>
              <a:latin typeface="Arial"/>
            </a:endParaRPr>
          </a:p>
          <a:p>
            <a:pPr indent="0">
              <a:lnSpc>
                <a:spcPct val="100000"/>
              </a:lnSpc>
              <a:buNone/>
              <a:tabLst>
                <a:tab algn="l" pos="0"/>
              </a:tabLst>
            </a:pPr>
            <a:r>
              <a:rPr b="0" lang="es" sz="1800" strike="noStrike" u="none">
                <a:solidFill>
                  <a:srgbClr val="000000"/>
                </a:solidFill>
                <a:effectLst/>
                <a:uFillTx/>
                <a:latin typeface="Arial"/>
                <a:ea typeface="Arial"/>
              </a:rPr>
              <a:t>"En el armario tienes el abrigo." Como quien me lo dice es mi abuelo, voy al armario seguro de que encontraré allí el abrigo.</a:t>
            </a:r>
            <a:endParaRPr b="0" lang="ca-ES" sz="1800" strike="noStrike" u="none">
              <a:solidFill>
                <a:srgbClr val="000000"/>
              </a:solidFill>
              <a:effectLst/>
              <a:uFillTx/>
              <a:latin typeface="Arial"/>
            </a:endParaRPr>
          </a:p>
          <a:p>
            <a:pPr indent="0">
              <a:lnSpc>
                <a:spcPct val="100000"/>
              </a:lnSpc>
              <a:buNone/>
              <a:tabLst>
                <a:tab algn="l" pos="0"/>
              </a:tabLst>
            </a:pPr>
            <a:r>
              <a:rPr b="0" lang="es" sz="1800" strike="noStrike" u="none">
                <a:solidFill>
                  <a:srgbClr val="000000"/>
                </a:solidFill>
                <a:effectLst/>
                <a:uFillTx/>
                <a:latin typeface="Arial"/>
                <a:ea typeface="Arial"/>
              </a:rPr>
              <a:t>Principio: es una verdad que no se puede demostrar y se acepta. "Si es limpio este papel, no puede que sea sucio al mismo tiempo. O una cosa u otra."</a:t>
            </a:r>
            <a:endParaRPr b="0" lang="ca-ES" sz="1800" strike="noStrike" u="none">
              <a:solidFill>
                <a:srgbClr val="000000"/>
              </a:solidFill>
              <a:effectLst/>
              <a:uFillTx/>
              <a:latin typeface="Arial"/>
            </a:endParaRPr>
          </a:p>
          <a:p>
            <a:pPr indent="0">
              <a:lnSpc>
                <a:spcPct val="100000"/>
              </a:lnSpc>
              <a:buNone/>
              <a:tabLst>
                <a:tab algn="l" pos="0"/>
              </a:tabLst>
            </a:pPr>
            <a:r>
              <a:rPr b="0" lang="es" sz="1800" strike="noStrike" u="none">
                <a:solidFill>
                  <a:srgbClr val="000000"/>
                </a:solidFill>
                <a:effectLst/>
                <a:uFillTx/>
                <a:latin typeface="Arial"/>
                <a:ea typeface="Arial"/>
              </a:rPr>
              <a:t>Hipótesis: significa que debe comprobarse.</a:t>
            </a:r>
            <a:endParaRPr b="0" lang="ca-ES" sz="1800" strike="noStrike" u="none">
              <a:solidFill>
                <a:srgbClr val="000000"/>
              </a:solidFill>
              <a:effectLst/>
              <a:uFillTx/>
              <a:latin typeface="Arial"/>
            </a:endParaRPr>
          </a:p>
          <a:p>
            <a:pPr indent="0">
              <a:lnSpc>
                <a:spcPct val="100000"/>
              </a:lnSpc>
              <a:buNone/>
              <a:tabLst>
                <a:tab algn="l" pos="0"/>
              </a:tabLst>
            </a:pPr>
            <a:r>
              <a:rPr b="0" lang="es" sz="1800" strike="noStrike" u="none">
                <a:solidFill>
                  <a:srgbClr val="000000"/>
                </a:solidFill>
                <a:effectLst/>
                <a:uFillTx/>
                <a:latin typeface="Arial"/>
                <a:ea typeface="Arial"/>
              </a:rPr>
              <a:t>Teorema: significa que está demostrado y no hay error posible.</a:t>
            </a:r>
            <a:endParaRPr b="0" lang="ca-ES" sz="1800" strike="noStrike" u="none">
              <a:solidFill>
                <a:srgbClr val="000000"/>
              </a:solidFill>
              <a:effectLst/>
              <a:uFillTx/>
              <a:latin typeface="Arial"/>
            </a:endParaRPr>
          </a:p>
        </p:txBody>
      </p:sp>
      <p:sp>
        <p:nvSpPr>
          <p:cNvPr id="175" name="PlaceHolder 2"/>
          <p:cNvSpPr>
            <a:spLocks noGrp="1"/>
          </p:cNvSpPr>
          <p:nvPr>
            <p:ph type="sldImg"/>
          </p:nvPr>
        </p:nvSpPr>
        <p:spPr>
          <a:xfrm>
            <a:off x="381600" y="694800"/>
            <a:ext cx="6093720" cy="3427920"/>
          </a:xfrm>
          <a:prstGeom prst="rect">
            <a:avLst/>
          </a:prstGeom>
          <a:ln w="0">
            <a:noFill/>
          </a:ln>
        </p:spPr>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sldImg"/>
          </p:nvPr>
        </p:nvSpPr>
        <p:spPr>
          <a:xfrm>
            <a:off x="381600" y="694800"/>
            <a:ext cx="6093720" cy="3427920"/>
          </a:xfrm>
          <a:prstGeom prst="rect">
            <a:avLst/>
          </a:prstGeom>
          <a:ln w="0">
            <a:noFill/>
          </a:ln>
        </p:spPr>
      </p:sp>
      <p:sp>
        <p:nvSpPr>
          <p:cNvPr id="177" name="PlaceHolder 2"/>
          <p:cNvSpPr>
            <a:spLocks noGrp="1"/>
          </p:cNvSpPr>
          <p:nvPr>
            <p:ph type="body"/>
          </p:nvPr>
        </p:nvSpPr>
        <p:spPr>
          <a:xfrm>
            <a:off x="685800" y="4343400"/>
            <a:ext cx="5484960" cy="4113360"/>
          </a:xfrm>
          <a:prstGeom prst="rect">
            <a:avLst/>
          </a:prstGeom>
          <a:noFill/>
          <a:ln w="0">
            <a:noFill/>
          </a:ln>
        </p:spPr>
        <p:txBody>
          <a:bodyPr lIns="0" rIns="0" tIns="0" bIns="0" anchor="t">
            <a:noAutofit/>
          </a:bodyPr>
          <a:p>
            <a:pPr indent="0">
              <a:lnSpc>
                <a:spcPct val="100000"/>
              </a:lnSpc>
              <a:buNone/>
              <a:tabLst>
                <a:tab algn="l" pos="0"/>
              </a:tabLst>
            </a:pPr>
            <a:r>
              <a:rPr b="0" lang="es" sz="2000" strike="noStrike" u="none">
                <a:solidFill>
                  <a:srgbClr val="000000"/>
                </a:solidFill>
                <a:effectLst/>
                <a:uFillTx/>
                <a:latin typeface="Arial"/>
                <a:ea typeface="Arial"/>
              </a:rPr>
              <a:t>Credo es una palabra en latín que es el idioma oficial de la Iglesia.</a:t>
            </a:r>
            <a:endParaRPr b="0" lang="ca-ES" sz="2000" strike="noStrike" u="none">
              <a:solidFill>
                <a:srgbClr val="000000"/>
              </a:solidFill>
              <a:effectLst/>
              <a:uFillTx/>
              <a:latin typeface="Arial"/>
            </a:endParaRPr>
          </a:p>
          <a:p>
            <a:pPr indent="0">
              <a:lnSpc>
                <a:spcPct val="100000"/>
              </a:lnSpc>
              <a:buNone/>
              <a:tabLst>
                <a:tab algn="l" pos="0"/>
              </a:tabLst>
            </a:pPr>
            <a:r>
              <a:rPr b="0" lang="es" sz="2000" strike="noStrike" u="none">
                <a:solidFill>
                  <a:srgbClr val="000000"/>
                </a:solidFill>
                <a:effectLst/>
                <a:uFillTx/>
                <a:latin typeface="Arial"/>
                <a:ea typeface="Arial"/>
              </a:rPr>
              <a:t>Significa creer.</a:t>
            </a:r>
            <a:endParaRPr b="0" lang="ca-ES" sz="2000" strike="noStrike" u="none">
              <a:solidFill>
                <a:srgbClr val="000000"/>
              </a:solidFill>
              <a:effectLst/>
              <a:uFillTx/>
              <a:latin typeface="Arial"/>
            </a:endParaRPr>
          </a:p>
        </p:txBody>
      </p:sp>
      <p:sp>
        <p:nvSpPr>
          <p:cNvPr id="178" name="Google Shape;175;p2:notes"/>
          <p:cNvSpPr/>
          <p:nvPr/>
        </p:nvSpPr>
        <p:spPr>
          <a:xfrm>
            <a:off x="3884760" y="8685360"/>
            <a:ext cx="2970360" cy="45576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tabLst>
                <a:tab algn="l" pos="0"/>
              </a:tabLst>
            </a:pPr>
            <a:fld id="{11400B77-7280-4CE6-8676-EF3F69B1175F}" type="slidenum">
              <a:rPr b="0" lang="ca-ES" sz="1200" strike="noStrike" u="none">
                <a:solidFill>
                  <a:srgbClr val="000000"/>
                </a:solidFill>
                <a:effectLst/>
                <a:uFillTx/>
                <a:latin typeface="Times New Roman"/>
                <a:ea typeface="Times New Roman"/>
              </a:rPr>
              <a:t>&lt;número&gt;</a:t>
            </a:fld>
            <a:endParaRPr b="0" lang="ca-ES" sz="1200" strike="noStrike" u="none">
              <a:solidFill>
                <a:srgbClr val="000000"/>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indent="0">
              <a:lnSpc>
                <a:spcPct val="100000"/>
              </a:lnSpc>
              <a:buNone/>
              <a:tabLst>
                <a:tab algn="l" pos="0"/>
              </a:tabLst>
            </a:pPr>
            <a:r>
              <a:rPr b="0" lang="es" sz="2000" strike="noStrike" u="none">
                <a:solidFill>
                  <a:srgbClr val="000000"/>
                </a:solidFill>
                <a:effectLst/>
                <a:uFillTx/>
                <a:latin typeface="Arial"/>
                <a:ea typeface="Arial"/>
              </a:rPr>
              <a:t>Aquí tenemos el resumen de las principales verdades que los cristianos católicos creemos.</a:t>
            </a:r>
            <a:endParaRPr b="0" lang="ca-ES" sz="2000" strike="noStrike" u="none">
              <a:solidFill>
                <a:srgbClr val="000000"/>
              </a:solidFill>
              <a:effectLst/>
              <a:uFillTx/>
              <a:latin typeface="Arial"/>
            </a:endParaRPr>
          </a:p>
          <a:p>
            <a:pPr indent="0">
              <a:lnSpc>
                <a:spcPct val="100000"/>
              </a:lnSpc>
              <a:buNone/>
              <a:tabLst>
                <a:tab algn="l" pos="0"/>
              </a:tabLst>
            </a:pPr>
            <a:r>
              <a:rPr b="0" lang="es" sz="2000" strike="noStrike" u="none">
                <a:solidFill>
                  <a:srgbClr val="000000"/>
                </a:solidFill>
                <a:effectLst/>
                <a:uFillTx/>
                <a:latin typeface="Arial"/>
                <a:ea typeface="Arial"/>
              </a:rPr>
              <a:t>Son verdades enseñadas por Dios a través de los profetas, de Jesús y los apóstoles.</a:t>
            </a:r>
            <a:endParaRPr b="0" lang="ca-ES" sz="2000" strike="noStrike" u="none">
              <a:solidFill>
                <a:srgbClr val="000000"/>
              </a:solidFill>
              <a:effectLst/>
              <a:uFillTx/>
              <a:latin typeface="Arial"/>
            </a:endParaRPr>
          </a:p>
          <a:p>
            <a:pPr indent="0">
              <a:lnSpc>
                <a:spcPct val="100000"/>
              </a:lnSpc>
              <a:buNone/>
              <a:tabLst>
                <a:tab algn="l" pos="0"/>
              </a:tabLst>
            </a:pPr>
            <a:r>
              <a:rPr b="0" lang="es" sz="2000" strike="noStrike" u="none">
                <a:solidFill>
                  <a:srgbClr val="000000"/>
                </a:solidFill>
                <a:effectLst/>
                <a:uFillTx/>
                <a:latin typeface="Arial"/>
                <a:ea typeface="Arial"/>
              </a:rPr>
              <a:t>El Magisterio de la Iglesia es lo que puede conservar y enseñar estas verdades. Puede añadir otros, guiado por el Santo Padre de Roma y los obispos en comunión con el Santo Padre y con la luz del Espíritu Santo.</a:t>
            </a:r>
            <a:endParaRPr b="0" lang="ca-ES" sz="2000" strike="noStrike" u="none">
              <a:solidFill>
                <a:srgbClr val="000000"/>
              </a:solidFill>
              <a:effectLst/>
              <a:uFillTx/>
              <a:latin typeface="Arial"/>
            </a:endParaRPr>
          </a:p>
          <a:p>
            <a:pPr indent="0">
              <a:lnSpc>
                <a:spcPct val="100000"/>
              </a:lnSpc>
              <a:buNone/>
              <a:tabLst>
                <a:tab algn="l" pos="0"/>
              </a:tabLst>
            </a:pPr>
            <a:endParaRPr b="0" lang="ca-ES" sz="2000" strike="noStrike" u="none">
              <a:solidFill>
                <a:srgbClr val="000000"/>
              </a:solidFill>
              <a:effectLst/>
              <a:uFillTx/>
              <a:latin typeface="Arial"/>
            </a:endParaRPr>
          </a:p>
        </p:txBody>
      </p:sp>
      <p:sp>
        <p:nvSpPr>
          <p:cNvPr id="180" name="PlaceHolder 2"/>
          <p:cNvSpPr>
            <a:spLocks noGrp="1"/>
          </p:cNvSpPr>
          <p:nvPr>
            <p:ph type="sldImg"/>
          </p:nvPr>
        </p:nvSpPr>
        <p:spPr>
          <a:xfrm>
            <a:off x="381600" y="694800"/>
            <a:ext cx="6093720" cy="3427920"/>
          </a:xfrm>
          <a:prstGeom prst="rect">
            <a:avLst/>
          </a:prstGeom>
          <a:ln w="0">
            <a:noFill/>
          </a:ln>
        </p:spPr>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Sólo puede haber un Dios que es el principal.</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No tiene principio ni fin. Todo sale de Él y todo va hacia Él.</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Lo sabe todo, lo tiene presente todo, jamás en pasado ni futuro.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Nadie le puede engañar, conoce el fondo de nuestro corazón mejor que nosotros mismos.</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p:txBody>
      </p:sp>
      <p:sp>
        <p:nvSpPr>
          <p:cNvPr id="182" name="PlaceHolder 2"/>
          <p:cNvSpPr>
            <a:spLocks noGrp="1"/>
          </p:cNvSpPr>
          <p:nvPr>
            <p:ph type="sldImg"/>
          </p:nvPr>
        </p:nvSpPr>
        <p:spPr>
          <a:xfrm>
            <a:off x="381600" y="694800"/>
            <a:ext cx="6093720" cy="3427920"/>
          </a:xfrm>
          <a:prstGeom prst="rect">
            <a:avLst/>
          </a:prstGeom>
          <a:ln w="0">
            <a:noFill/>
          </a:ln>
        </p:spPr>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Padre Todopoderoso nos indica que como Padre nos ama, no nos deja de lado.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Todopoderoso indica que Él puede hacer todo y nadie puede hacerle nada.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La creación la ha hecho y cuida de ella. No se olvida.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Sólo que piense en algo ya le da la existencia.</a:t>
            </a:r>
            <a:endParaRPr b="0" lang="ca-ES" sz="1800" strike="noStrike" u="none">
              <a:solidFill>
                <a:srgbClr val="000000"/>
              </a:solidFill>
              <a:effectLst/>
              <a:uFillTx/>
              <a:latin typeface="Arial"/>
            </a:endParaRPr>
          </a:p>
        </p:txBody>
      </p:sp>
      <p:sp>
        <p:nvSpPr>
          <p:cNvPr id="184" name="PlaceHolder 2"/>
          <p:cNvSpPr>
            <a:spLocks noGrp="1"/>
          </p:cNvSpPr>
          <p:nvPr>
            <p:ph type="sldImg"/>
          </p:nvPr>
        </p:nvSpPr>
        <p:spPr>
          <a:xfrm>
            <a:off x="381600" y="694800"/>
            <a:ext cx="6093720" cy="3427920"/>
          </a:xfrm>
          <a:prstGeom prst="rect">
            <a:avLst/>
          </a:prstGeom>
          <a:ln w="0">
            <a:noFill/>
          </a:ln>
        </p:spPr>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Creación: hacer cosas de la nada. Donde no hay nada, sale algo.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Magia: es una trampa, que engaña a nuestros sentidos.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Fabricar: Teniendo una materia con un proceso de elaboración hacemos un bien. Ej: La lana de oveja la trabajamos y hacemos un jersey.</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Todo hace referencia a Él. Cuando vemos la naturaleza nos llama la atención pensar en el creador.</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Ha hecho las cosas visibles y las invisibles; ángeles, almas,...</a:t>
            </a:r>
            <a:endParaRPr b="0" lang="ca-ES" sz="1800" strike="noStrike" u="none">
              <a:solidFill>
                <a:srgbClr val="000000"/>
              </a:solidFill>
              <a:effectLst/>
              <a:uFillTx/>
              <a:latin typeface="Arial"/>
            </a:endParaRPr>
          </a:p>
        </p:txBody>
      </p:sp>
      <p:sp>
        <p:nvSpPr>
          <p:cNvPr id="186" name="PlaceHolder 2"/>
          <p:cNvSpPr>
            <a:spLocks noGrp="1"/>
          </p:cNvSpPr>
          <p:nvPr>
            <p:ph type="sldImg"/>
          </p:nvPr>
        </p:nvSpPr>
        <p:spPr>
          <a:xfrm>
            <a:off x="381600" y="694800"/>
            <a:ext cx="6093720" cy="3427920"/>
          </a:xfrm>
          <a:prstGeom prst="rect">
            <a:avLst/>
          </a:prstGeom>
          <a:ln w="0">
            <a:noFill/>
          </a:ln>
        </p:spPr>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Dios es como una familia que se ama: Padre Hijo y Espíritu Santo.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La 2 </a:t>
            </a:r>
            <a:r>
              <a:rPr b="0" lang="es" sz="1800" strike="noStrike" u="none" baseline="30000">
                <a:solidFill>
                  <a:srgbClr val="000000"/>
                </a:solidFill>
                <a:effectLst/>
                <a:uFillTx/>
                <a:latin typeface="Arial"/>
                <a:ea typeface="Arial"/>
              </a:rPr>
              <a:t>en </a:t>
            </a:r>
            <a:r>
              <a:rPr b="0" lang="es" sz="1800" strike="noStrike" u="none">
                <a:solidFill>
                  <a:srgbClr val="000000"/>
                </a:solidFill>
                <a:effectLst/>
                <a:uFillTx/>
                <a:latin typeface="Arial"/>
                <a:ea typeface="Arial"/>
              </a:rPr>
              <a:t>Persona de la Trinidad es el Hijo que se hizo hombre como nosotros menos en el pecado.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Es una sola persona con dos Naturalezas distintas: la Divina y la humana.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Como Divina es eterna al igual que Dios Padre.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Cómo humana nació en el tiempo, el 25-12-00.</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Es Nuestro Señor haciendo referencia a modelo de comportamiento, debemos copiar lo que él ha hecho. Amar a todos y dar la vida por todos. Señor no en el sentido de poder y autoritario, negativo.</a:t>
            </a:r>
            <a:endParaRPr b="0" lang="ca-ES" sz="1800" strike="noStrike" u="none">
              <a:solidFill>
                <a:srgbClr val="000000"/>
              </a:solidFill>
              <a:effectLst/>
              <a:uFillTx/>
              <a:latin typeface="Arial"/>
            </a:endParaRPr>
          </a:p>
        </p:txBody>
      </p:sp>
      <p:sp>
        <p:nvSpPr>
          <p:cNvPr id="188" name="PlaceHolder 2"/>
          <p:cNvSpPr>
            <a:spLocks noGrp="1"/>
          </p:cNvSpPr>
          <p:nvPr>
            <p:ph type="sldImg"/>
          </p:nvPr>
        </p:nvSpPr>
        <p:spPr>
          <a:xfrm>
            <a:off x="381600" y="694800"/>
            <a:ext cx="6093720" cy="3427920"/>
          </a:xfrm>
          <a:prstGeom prst="rect">
            <a:avLst/>
          </a:prstGeom>
          <a:ln w="0">
            <a:noFill/>
          </a:ln>
        </p:spPr>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¿Cómo puede ser Dios y hombre a la vez? Es un misterio.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Pero sabemos que nació de María. Es Dios porque Fue el Espíritu Santo quien embarazó a María. San José hacía de padre adoptivo.</a:t>
            </a:r>
            <a:endParaRPr b="0" lang="ca-ES" sz="1800" strike="noStrike" u="none">
              <a:solidFill>
                <a:srgbClr val="000000"/>
              </a:solidFill>
              <a:effectLst/>
              <a:uFillTx/>
              <a:latin typeface="Arial"/>
            </a:endParaRPr>
          </a:p>
        </p:txBody>
      </p:sp>
      <p:sp>
        <p:nvSpPr>
          <p:cNvPr id="190" name="PlaceHolder 2"/>
          <p:cNvSpPr>
            <a:spLocks noGrp="1"/>
          </p:cNvSpPr>
          <p:nvPr>
            <p:ph type="sldImg"/>
          </p:nvPr>
        </p:nvSpPr>
        <p:spPr>
          <a:xfrm>
            <a:off x="381600" y="694800"/>
            <a:ext cx="6093720" cy="3427920"/>
          </a:xfrm>
          <a:prstGeom prst="rect">
            <a:avLst/>
          </a:prstGeom>
          <a:ln w="0">
            <a:noFill/>
          </a:ln>
        </p:spPr>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La virgen María es Virgen por qué no tuvo relaciones sexuales con San José ni con nadie.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Cómo ha sido gestado dentro de María Jesús es verdadero hombre.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Decimos que es Madre nuestra porque al final de la vida Jesús nos la dio como Madre. Hizo un Sacrificio tan grande que se ganó el título de Madre de Dios y Madre nuestro.</a:t>
            </a:r>
            <a:endParaRPr b="0" lang="ca-ES" sz="1800" strike="noStrike" u="none">
              <a:solidFill>
                <a:srgbClr val="000000"/>
              </a:solidFill>
              <a:effectLst/>
              <a:uFillTx/>
              <a:latin typeface="Arial"/>
            </a:endParaRPr>
          </a:p>
        </p:txBody>
      </p:sp>
      <p:sp>
        <p:nvSpPr>
          <p:cNvPr id="192" name="PlaceHolder 2"/>
          <p:cNvSpPr>
            <a:spLocks noGrp="1"/>
          </p:cNvSpPr>
          <p:nvPr>
            <p:ph type="sldImg"/>
          </p:nvPr>
        </p:nvSpPr>
        <p:spPr>
          <a:xfrm>
            <a:off x="381600" y="694800"/>
            <a:ext cx="6093720" cy="3427920"/>
          </a:xfrm>
          <a:prstGeom prst="rect">
            <a:avLst/>
          </a:prstGeom>
          <a:ln w="0">
            <a:noFill/>
          </a:ln>
        </p:spPr>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Jesús fue condenado a muerte, y muerte cruel. Él dijo la verdad e hizo el bien. Pero los jefes de la religión judía no lo creyeron y le hicieron matar por los romanos que tenían pena de muerte.</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Ponç Pilato era romano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El pueblo Judío viene de Abraham, tenía un rey, Herodes, en tiempos de Jesús.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El pueblo judío tenía también sacerdotes que representaban a Dios. Estos son los que entregaron a Jesús en Ponç Pilato. No creyeron ni en las palabras que dijo Jesús ni en los milagros que hizo.</a:t>
            </a:r>
            <a:endParaRPr b="0" lang="ca-ES" sz="1800" strike="noStrike" u="none">
              <a:solidFill>
                <a:srgbClr val="000000"/>
              </a:solidFill>
              <a:effectLst/>
              <a:uFillTx/>
              <a:latin typeface="Arial"/>
            </a:endParaRPr>
          </a:p>
        </p:txBody>
      </p:sp>
      <p:sp>
        <p:nvSpPr>
          <p:cNvPr id="194" name="PlaceHolder 2"/>
          <p:cNvSpPr>
            <a:spLocks noGrp="1"/>
          </p:cNvSpPr>
          <p:nvPr>
            <p:ph type="sldImg"/>
          </p:nvPr>
        </p:nvSpPr>
        <p:spPr>
          <a:xfrm>
            <a:off x="381600" y="694800"/>
            <a:ext cx="6093720" cy="3427920"/>
          </a:xfrm>
          <a:prstGeom prst="rect">
            <a:avLst/>
          </a:prstGeom>
          <a:ln w="0">
            <a:noFill/>
          </a:ln>
        </p:spPr>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La muerte cruel con tortura fue clavársela en la cruz.</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Estuvo sufriendo durante tres horas hasta su muerte.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Murió el Viernes. El centurión romano se aseguró de que estaba muerto clavándole una lanza al lado. Todo el mundo vio que había muerto de verdad.</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Como estaba muerto le sepultaron en la tumba. Pusieron guardias porque Jesús había anunciado que volvería a vivir. Esas palabras sí que las creyeron.</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p:txBody>
      </p:sp>
      <p:sp>
        <p:nvSpPr>
          <p:cNvPr id="196" name="PlaceHolder 2"/>
          <p:cNvSpPr>
            <a:spLocks noGrp="1"/>
          </p:cNvSpPr>
          <p:nvPr>
            <p:ph type="sldImg"/>
          </p:nvPr>
        </p:nvSpPr>
        <p:spPr>
          <a:xfrm>
            <a:off x="381600" y="694800"/>
            <a:ext cx="6093720" cy="3427920"/>
          </a:xfrm>
          <a:prstGeom prst="rect">
            <a:avLst/>
          </a:prstGeom>
          <a:ln w="0">
            <a:noFill/>
          </a:ln>
        </p:spPr>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Jesús murió como hombre. Como Dios nadie podía matarle.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Mientras estaba muerto fue a los infiernos (los ángeles que se rebelaron y me llevaron a toda la gente que se había llevado bien había vivido antes que de él.</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Estaban allí porque en el cielo no podían ir ya que la Salvación Jesús no la había hecho todavía.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Los demonios se sometieron a su autoridad. Nunca consiguieron que Jesús les hiciera caso en nada. Jesús les ganó.</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p:txBody>
      </p:sp>
      <p:sp>
        <p:nvSpPr>
          <p:cNvPr id="198" name="PlaceHolder 2"/>
          <p:cNvSpPr>
            <a:spLocks noGrp="1"/>
          </p:cNvSpPr>
          <p:nvPr>
            <p:ph type="sldImg"/>
          </p:nvPr>
        </p:nvSpPr>
        <p:spPr>
          <a:xfrm>
            <a:off x="381600" y="694800"/>
            <a:ext cx="6093720" cy="3427920"/>
          </a:xfrm>
          <a:prstGeom prst="rect">
            <a:avLst/>
          </a:prstGeom>
          <a:ln w="0">
            <a:noFill/>
          </a:ln>
        </p:spPr>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El Domingo (3 </a:t>
            </a:r>
            <a:r>
              <a:rPr b="0" lang="es" sz="1800" strike="noStrike" u="none" baseline="30000">
                <a:solidFill>
                  <a:srgbClr val="000000"/>
                </a:solidFill>
                <a:effectLst/>
                <a:uFillTx/>
                <a:latin typeface="Arial"/>
                <a:ea typeface="Arial"/>
              </a:rPr>
              <a:t>r </a:t>
            </a:r>
            <a:r>
              <a:rPr b="0" lang="es" sz="1800" strike="noStrike" u="none">
                <a:solidFill>
                  <a:srgbClr val="000000"/>
                </a:solidFill>
                <a:effectLst/>
                <a:uFillTx/>
                <a:latin typeface="Arial"/>
                <a:ea typeface="Arial"/>
              </a:rPr>
              <a:t>día) volvió a vivir, resucitó de entre los moros. El alma se volvió juntar con el cuerpo.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San Pablo dice 1Cor 15, 13-14 «Si no hay resurrección de los muertos, tampoco Cristo ha resucitado. Y si Cristo no ha resucitado, nuestra predicación está vacía, y vacía es también vuestra fe.»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Es el milagro más importante que hizo Jesús, ya que venció a la muerte.</a:t>
            </a:r>
            <a:endParaRPr b="0" lang="ca-ES" sz="1800" strike="noStrike" u="none">
              <a:solidFill>
                <a:srgbClr val="000000"/>
              </a:solidFill>
              <a:effectLst/>
              <a:uFillTx/>
              <a:latin typeface="Arial"/>
            </a:endParaRPr>
          </a:p>
        </p:txBody>
      </p:sp>
      <p:sp>
        <p:nvSpPr>
          <p:cNvPr id="200" name="PlaceHolder 2"/>
          <p:cNvSpPr>
            <a:spLocks noGrp="1"/>
          </p:cNvSpPr>
          <p:nvPr>
            <p:ph type="sldImg"/>
          </p:nvPr>
        </p:nvSpPr>
        <p:spPr>
          <a:xfrm>
            <a:off x="381600" y="694800"/>
            <a:ext cx="6093720" cy="3427920"/>
          </a:xfrm>
          <a:prstGeom prst="rect">
            <a:avLst/>
          </a:prstGeom>
          <a:ln w="0">
            <a:noFill/>
          </a:ln>
        </p:spPr>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Jesús está ahora en el cielo junto a su Padre. Quiere decir que ha cumplido su misión y que está en unión con la 1 </a:t>
            </a:r>
            <a:r>
              <a:rPr b="0" lang="es" sz="1800" strike="noStrike" u="none" baseline="30000">
                <a:solidFill>
                  <a:srgbClr val="000000"/>
                </a:solidFill>
                <a:effectLst/>
                <a:uFillTx/>
                <a:latin typeface="Arial"/>
                <a:ea typeface="Arial"/>
              </a:rPr>
              <a:t>persona </a:t>
            </a:r>
            <a:r>
              <a:rPr b="0" lang="es" sz="1800" strike="noStrike" u="none">
                <a:solidFill>
                  <a:srgbClr val="000000"/>
                </a:solidFill>
                <a:effectLst/>
                <a:uFillTx/>
                <a:latin typeface="Arial"/>
                <a:ea typeface="Arial"/>
              </a:rPr>
              <a:t>de la Trinidad. Desde allí gobierna, da invitaciones a seguirle.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No es autoritario en el sentido de que manda de forma impulsiva. Él es AMABLE.</a:t>
            </a:r>
            <a:endParaRPr b="0" lang="ca-ES" sz="1800" strike="noStrike" u="none">
              <a:solidFill>
                <a:srgbClr val="000000"/>
              </a:solidFill>
              <a:effectLst/>
              <a:uFillTx/>
              <a:latin typeface="Arial"/>
            </a:endParaRPr>
          </a:p>
        </p:txBody>
      </p:sp>
      <p:sp>
        <p:nvSpPr>
          <p:cNvPr id="202" name="PlaceHolder 2"/>
          <p:cNvSpPr>
            <a:spLocks noGrp="1"/>
          </p:cNvSpPr>
          <p:nvPr>
            <p:ph type="sldImg"/>
          </p:nvPr>
        </p:nvSpPr>
        <p:spPr>
          <a:xfrm>
            <a:off x="381600" y="694800"/>
            <a:ext cx="6093720" cy="3427920"/>
          </a:xfrm>
          <a:prstGeom prst="rect">
            <a:avLst/>
          </a:prstGeom>
          <a:ln w="0">
            <a:noFill/>
          </a:ln>
        </p:spPr>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A finales del tiempo volverá a venir por segunda vez, pero no como la 1 </a:t>
            </a:r>
            <a:r>
              <a:rPr b="0" lang="es" sz="1800" strike="noStrike" u="none" baseline="30000">
                <a:solidFill>
                  <a:srgbClr val="000000"/>
                </a:solidFill>
                <a:effectLst/>
                <a:uFillTx/>
                <a:latin typeface="Arial"/>
                <a:ea typeface="Arial"/>
              </a:rPr>
              <a:t>r </a:t>
            </a:r>
            <a:r>
              <a:rPr b="0" lang="es" sz="1800" strike="noStrike" u="none">
                <a:solidFill>
                  <a:srgbClr val="000000"/>
                </a:solidFill>
                <a:effectLst/>
                <a:uFillTx/>
                <a:latin typeface="Arial"/>
                <a:ea typeface="Arial"/>
              </a:rPr>
              <a:t>golpe. Vendrá como juez. Y dirá dónde vamos todos al cielo o al infierno. Será en función de lo que hemos hecho nosotros en nuestra vida.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No según su capricho. Él nos ha hecho para amar y si lo hemos hecho nos llevará al cielo, si en vez de amar hemos odiado, entonces iremos al infierno, nadie puede entrar en el cielo si no sabe amar.</a:t>
            </a:r>
            <a:endParaRPr b="0" lang="ca-ES" sz="1800" strike="noStrike" u="none">
              <a:solidFill>
                <a:srgbClr val="000000"/>
              </a:solidFill>
              <a:effectLst/>
              <a:uFillTx/>
              <a:latin typeface="Arial"/>
            </a:endParaRPr>
          </a:p>
        </p:txBody>
      </p:sp>
      <p:sp>
        <p:nvSpPr>
          <p:cNvPr id="204" name="PlaceHolder 2"/>
          <p:cNvSpPr>
            <a:spLocks noGrp="1"/>
          </p:cNvSpPr>
          <p:nvPr>
            <p:ph type="sldImg"/>
          </p:nvPr>
        </p:nvSpPr>
        <p:spPr>
          <a:xfrm>
            <a:off x="381600" y="694800"/>
            <a:ext cx="6093720" cy="3427920"/>
          </a:xfrm>
          <a:prstGeom prst="rect">
            <a:avLst/>
          </a:prstGeom>
          <a:ln w="0">
            <a:noFill/>
          </a:ln>
        </p:spPr>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El Espíritu Santo: Procede del Padre y del Hijo. Quiere decir que es la 3 </a:t>
            </a:r>
            <a:r>
              <a:rPr b="0" lang="es" sz="1800" strike="noStrike" u="none" baseline="30000">
                <a:solidFill>
                  <a:srgbClr val="000000"/>
                </a:solidFill>
                <a:effectLst/>
                <a:uFillTx/>
                <a:latin typeface="Arial"/>
                <a:ea typeface="Arial"/>
              </a:rPr>
              <a:t>a </a:t>
            </a:r>
            <a:r>
              <a:rPr b="0" lang="es" sz="1800" strike="noStrike" u="none">
                <a:solidFill>
                  <a:srgbClr val="000000"/>
                </a:solidFill>
                <a:effectLst/>
                <a:uFillTx/>
                <a:latin typeface="Arial"/>
                <a:ea typeface="Arial"/>
              </a:rPr>
              <a:t>Persona de la Trinidad. Sale del Padre hacia el Hijo y del Hijo hacia el Padre. Es decir, el Amor que sale de una cabeza a otra.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Sería como una familia están unidos y todos aman a todos.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El espíritu Santo es el que da vida a todo.</a:t>
            </a:r>
            <a:endParaRPr b="0" lang="ca-ES" sz="1800" strike="noStrike" u="none">
              <a:solidFill>
                <a:srgbClr val="000000"/>
              </a:solidFill>
              <a:effectLst/>
              <a:uFillTx/>
              <a:latin typeface="Arial"/>
            </a:endParaRPr>
          </a:p>
        </p:txBody>
      </p:sp>
      <p:sp>
        <p:nvSpPr>
          <p:cNvPr id="206" name="PlaceHolder 2"/>
          <p:cNvSpPr>
            <a:spLocks noGrp="1"/>
          </p:cNvSpPr>
          <p:nvPr>
            <p:ph type="sldImg"/>
          </p:nvPr>
        </p:nvSpPr>
        <p:spPr>
          <a:xfrm>
            <a:off x="381600" y="694800"/>
            <a:ext cx="6093720" cy="3427920"/>
          </a:xfrm>
          <a:prstGeom prst="rect">
            <a:avLst/>
          </a:prstGeom>
          <a:ln w="0">
            <a:noFill/>
          </a:ln>
        </p:spPr>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La Iglesia existen dos conceptos: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1.- Casa de Dios. El edificio es para rezar, de manera individual o con grupos.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2.- La reunión de los cristianos, somos personas que allá donde nos juntamos tenemos a Dios a nuestro lado. Es como la familia. Allí donde vayamos estamos cristianos.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Madre: nos cuida y vela por que hagamos lo que Dios quiere.</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Católica: Estamos por encima de raza, estado, cultura,..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Apostólica: Nos preocupamos de todas las personas, católicas o no. Queremos que todo el mundo vaya al cielo.</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Romana: La iglesia tiene como centro a Roma. El obispo de Roma es la autoridad principal. Está por encima de todos los obispos.</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p:txBody>
      </p:sp>
      <p:sp>
        <p:nvSpPr>
          <p:cNvPr id="208" name="PlaceHolder 2"/>
          <p:cNvSpPr>
            <a:spLocks noGrp="1"/>
          </p:cNvSpPr>
          <p:nvPr>
            <p:ph type="sldImg"/>
          </p:nvPr>
        </p:nvSpPr>
        <p:spPr>
          <a:xfrm>
            <a:off x="381600" y="694800"/>
            <a:ext cx="6093720" cy="3427920"/>
          </a:xfrm>
          <a:prstGeom prst="rect">
            <a:avLst/>
          </a:prstGeom>
          <a:ln w="0">
            <a:noFill/>
          </a:ln>
        </p:spPr>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Hay tres grupos en la Iglesia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La triunfante: Son los que ya han ido al cielo. Desde ahí nos ayudan cuando les pedimos cosas, favores, etc.</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La purgante: Son los que se están acabando de purificar su alma de las faltas hechas en la vida terrena.</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La militante: Somos los que estamos luchando por estar como Jesús aquí en la tierra. Podemos rezar por los del purgatorio para que se purifiquen cuanto antes.</a:t>
            </a:r>
            <a:endParaRPr b="0" lang="ca-ES" sz="1800" strike="noStrike" u="none">
              <a:solidFill>
                <a:srgbClr val="000000"/>
              </a:solidFill>
              <a:effectLst/>
              <a:uFillTx/>
              <a:latin typeface="Arial"/>
            </a:endParaRPr>
          </a:p>
        </p:txBody>
      </p:sp>
      <p:sp>
        <p:nvSpPr>
          <p:cNvPr id="210" name="PlaceHolder 2"/>
          <p:cNvSpPr>
            <a:spLocks noGrp="1"/>
          </p:cNvSpPr>
          <p:nvPr>
            <p:ph type="sldImg"/>
          </p:nvPr>
        </p:nvSpPr>
        <p:spPr>
          <a:xfrm>
            <a:off x="381600" y="694800"/>
            <a:ext cx="6093720" cy="3427920"/>
          </a:xfrm>
          <a:prstGeom prst="rect">
            <a:avLst/>
          </a:prstGeom>
          <a:ln w="0">
            <a:noFill/>
          </a:ln>
        </p:spPr>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Dios nos ama tanto que aunque no nos lo merecemos Él tiene misericordia y nos perdona los pecados.</a:t>
            </a: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Sólo hace falta que nosotros le digamos que queremos ser perdonados, que estamos arrepentidos. Él mediante la confesión y otras formas nos concede el perdón.</a:t>
            </a:r>
            <a:endParaRPr b="0" lang="ca-ES" sz="1800" strike="noStrike" u="none">
              <a:solidFill>
                <a:srgbClr val="000000"/>
              </a:solidFill>
              <a:effectLst/>
              <a:uFillTx/>
              <a:latin typeface="Arial"/>
            </a:endParaRPr>
          </a:p>
        </p:txBody>
      </p:sp>
      <p:sp>
        <p:nvSpPr>
          <p:cNvPr id="212" name="PlaceHolder 2"/>
          <p:cNvSpPr>
            <a:spLocks noGrp="1"/>
          </p:cNvSpPr>
          <p:nvPr>
            <p:ph type="sldImg"/>
          </p:nvPr>
        </p:nvSpPr>
        <p:spPr>
          <a:xfrm>
            <a:off x="381600" y="694800"/>
            <a:ext cx="6093720" cy="3427920"/>
          </a:xfrm>
          <a:prstGeom prst="rect">
            <a:avLst/>
          </a:prstGeom>
          <a:ln w="0">
            <a:noFill/>
          </a:ln>
        </p:spPr>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PlaceHolder 1"/>
          <p:cNvSpPr>
            <a:spLocks noGrp="1"/>
          </p:cNvSpPr>
          <p:nvPr>
            <p:ph type="body"/>
          </p:nvPr>
        </p:nvSpPr>
        <p:spPr>
          <a:xfrm>
            <a:off x="685800" y="4343400"/>
            <a:ext cx="5484960" cy="4113360"/>
          </a:xfrm>
          <a:prstGeom prst="rect">
            <a:avLst/>
          </a:prstGeom>
          <a:noFill/>
          <a:ln w="0">
            <a:noFill/>
          </a:ln>
        </p:spPr>
        <p:txBody>
          <a:bodyPr lIns="0" rIns="0" tIns="0" bIns="0" anchor="t">
            <a:noAutofit/>
          </a:bodyPr>
          <a:p>
            <a:pPr marL="457200" indent="-228240">
              <a:lnSpc>
                <a:spcPct val="100000"/>
              </a:lnSpc>
              <a:buNone/>
              <a:tabLst>
                <a:tab algn="l" pos="0"/>
              </a:tabLst>
            </a:pPr>
            <a:r>
              <a:rPr b="0" lang="es" sz="1800" strike="noStrike" u="none">
                <a:solidFill>
                  <a:srgbClr val="000000"/>
                </a:solidFill>
                <a:effectLst/>
                <a:uFillTx/>
                <a:latin typeface="Arial"/>
                <a:ea typeface="Arial"/>
              </a:rPr>
              <a:t>Nosotros ahora morimos pero cuando acabe el mundo volveremos a vivir, es decir, el alma volverá juntarse con el cuerpo y estaremos en el cielo en cuerpo y alma. La persona necesita del cuerpo y del alma para ser persona. La Virgen María ya está ahí y Jesús.</a:t>
            </a:r>
            <a:endParaRPr b="0" lang="ca-ES" sz="1800" strike="noStrike" u="none">
              <a:solidFill>
                <a:srgbClr val="000000"/>
              </a:solidFill>
              <a:effectLst/>
              <a:uFillTx/>
              <a:latin typeface="Arial"/>
            </a:endParaRPr>
          </a:p>
          <a:p>
            <a:pPr marL="457200" indent="-228240">
              <a:lnSpc>
                <a:spcPct val="100000"/>
              </a:lnSpc>
              <a:buNone/>
              <a:tabLst>
                <a:tab algn="l" pos="0"/>
              </a:tabLst>
            </a:pPr>
            <a:endParaRPr b="0" lang="ca-ES" sz="1800" strike="noStrike" u="none">
              <a:solidFill>
                <a:srgbClr val="000000"/>
              </a:solidFill>
              <a:effectLst/>
              <a:uFillTx/>
              <a:latin typeface="Arial"/>
            </a:endParaRPr>
          </a:p>
          <a:p>
            <a:pPr marL="457200" indent="-228240">
              <a:lnSpc>
                <a:spcPct val="100000"/>
              </a:lnSpc>
              <a:buNone/>
              <a:tabLst>
                <a:tab algn="l" pos="0"/>
              </a:tabLst>
            </a:pPr>
            <a:r>
              <a:rPr b="0" lang="es" sz="1800" strike="noStrike" u="none">
                <a:solidFill>
                  <a:srgbClr val="000000"/>
                </a:solidFill>
                <a:effectLst/>
                <a:uFillTx/>
                <a:latin typeface="Arial"/>
                <a:ea typeface="Arial"/>
              </a:rPr>
              <a:t>Ya no moriremos nunca más. Viviremos en el cielo para siempre y los condenados al infierno para siempre.</a:t>
            </a:r>
            <a:endParaRPr b="0" lang="ca-ES" sz="1800" strike="noStrike" u="none">
              <a:solidFill>
                <a:srgbClr val="000000"/>
              </a:solidFill>
              <a:effectLst/>
              <a:uFillTx/>
              <a:latin typeface="Arial"/>
            </a:endParaRPr>
          </a:p>
        </p:txBody>
      </p:sp>
      <p:sp>
        <p:nvSpPr>
          <p:cNvPr id="214" name="PlaceHolder 2"/>
          <p:cNvSpPr>
            <a:spLocks noGrp="1"/>
          </p:cNvSpPr>
          <p:nvPr>
            <p:ph type="sldImg"/>
          </p:nvPr>
        </p:nvSpPr>
        <p:spPr>
          <a:xfrm>
            <a:off x="381600" y="694800"/>
            <a:ext cx="6093720" cy="3427920"/>
          </a:xfrm>
          <a:prstGeom prst="rect">
            <a:avLst/>
          </a:prstGeom>
          <a:ln w="0">
            <a:noFill/>
          </a:ln>
        </p:spPr>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2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BJECT_ONLY">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WO_OBJECTS_AND_OBJECT">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3"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4" name="PlaceHolder 3"/>
          <p:cNvSpPr>
            <a:spLocks noGrp="1"/>
          </p:cNvSpPr>
          <p:nvPr>
            <p:ph type="body"/>
          </p:nvPr>
        </p:nvSpPr>
        <p:spPr>
          <a:xfrm>
            <a:off x="467424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5" name="PlaceHolder 4"/>
          <p:cNvSpPr>
            <a:spLocks noGrp="1"/>
          </p:cNvSpPr>
          <p:nvPr>
            <p:ph type="body"/>
          </p:nvPr>
        </p:nvSpPr>
        <p:spPr>
          <a:xfrm>
            <a:off x="45720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OBJECT_AND_TWO_OBJECTS">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7" name="PlaceHolder 2"/>
          <p:cNvSpPr>
            <a:spLocks noGrp="1"/>
          </p:cNvSpPr>
          <p:nvPr>
            <p:ph type="body"/>
          </p:nvPr>
        </p:nvSpPr>
        <p:spPr>
          <a:xfrm>
            <a:off x="45720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8"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 name="PlaceHolder 4"/>
          <p:cNvSpPr>
            <a:spLocks noGrp="1"/>
          </p:cNvSpPr>
          <p:nvPr>
            <p:ph type="body"/>
          </p:nvPr>
        </p:nvSpPr>
        <p:spPr>
          <a:xfrm>
            <a:off x="467424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WO_OBJECTS_OVER_TEX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11"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12"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13" name="PlaceHolder 4"/>
          <p:cNvSpPr>
            <a:spLocks noGrp="1"/>
          </p:cNvSpPr>
          <p:nvPr>
            <p:ph type="body"/>
          </p:nvPr>
        </p:nvSpPr>
        <p:spPr>
          <a:xfrm>
            <a:off x="457200" y="276192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15" name="PlaceHolder 2"/>
          <p:cNvSpPr>
            <a:spLocks noGrp="1"/>
          </p:cNvSpPr>
          <p:nvPr>
            <p:ph type="body"/>
          </p:nvPr>
        </p:nvSpPr>
        <p:spPr>
          <a:xfrm>
            <a:off x="457200" y="1203840"/>
            <a:ext cx="8228880" cy="29833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ca-ES" sz="1400" strike="noStrike" u="none">
                <a:solidFill>
                  <a:srgbClr val="000000"/>
                </a:solidFill>
                <a:effectLst/>
                <a:uFillTx/>
                <a:latin typeface="Arial"/>
              </a:rPr>
              <a:t>Feu clic per a editar el format del text de l'esquema</a:t>
            </a:r>
            <a:endParaRPr b="0" lang="ca-ES" sz="14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400" strike="noStrike" u="none">
                <a:solidFill>
                  <a:srgbClr val="000000"/>
                </a:solidFill>
                <a:effectLst/>
                <a:uFillTx/>
                <a:latin typeface="Arial"/>
              </a:rPr>
              <a:t>Segon nivell de l'esquema</a:t>
            </a:r>
            <a:endParaRPr b="0" lang="ca-ES" sz="14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400" strike="noStrike" u="none">
                <a:solidFill>
                  <a:srgbClr val="000000"/>
                </a:solidFill>
                <a:effectLst/>
                <a:uFillTx/>
                <a:latin typeface="Arial"/>
              </a:rPr>
              <a:t>Tercer nivell de l'esquema</a:t>
            </a:r>
            <a:endParaRPr b="0" lang="ca-ES" sz="1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400" strike="noStrike" u="none">
                <a:solidFill>
                  <a:srgbClr val="000000"/>
                </a:solidFill>
                <a:effectLst/>
                <a:uFillTx/>
                <a:latin typeface="Arial"/>
              </a:rPr>
              <a:t>Quart nivell de l'esquema</a:t>
            </a:r>
            <a:endParaRPr b="0" lang="ca-ES" sz="14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2000" strike="noStrike" u="none">
                <a:solidFill>
                  <a:srgbClr val="000000"/>
                </a:solidFill>
                <a:effectLst/>
                <a:uFillTx/>
                <a:latin typeface="Arial"/>
              </a:rPr>
              <a:t>Cinquè nivell de l'esquema</a:t>
            </a:r>
            <a:endParaRPr b="0" lang="ca-ES"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2000" strike="noStrike" u="none">
                <a:solidFill>
                  <a:srgbClr val="000000"/>
                </a:solidFill>
                <a:effectLst/>
                <a:uFillTx/>
                <a:latin typeface="Arial"/>
              </a:rPr>
              <a:t>Sisè nivell de l'esquema</a:t>
            </a:r>
            <a:endParaRPr b="0" lang="ca-ES"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2000" strike="noStrike" u="none">
                <a:solidFill>
                  <a:srgbClr val="000000"/>
                </a:solidFill>
                <a:effectLst/>
                <a:uFillTx/>
                <a:latin typeface="Arial"/>
              </a:rPr>
              <a:t>Setè nivell de l'esquema</a:t>
            </a:r>
            <a:endParaRPr b="0" lang="ca-ES" sz="2000" strike="noStrike" u="none">
              <a:solidFill>
                <a:srgbClr val="000000"/>
              </a:solidFill>
              <a:effectLst/>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OBJECT_OVER_TEX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17" name="PlaceHolder 2"/>
          <p:cNvSpPr>
            <a:spLocks noGrp="1"/>
          </p:cNvSpPr>
          <p:nvPr>
            <p:ph type="body"/>
          </p:nvPr>
        </p:nvSpPr>
        <p:spPr>
          <a:xfrm>
            <a:off x="457200" y="120348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18" name="PlaceHolder 3"/>
          <p:cNvSpPr>
            <a:spLocks noGrp="1"/>
          </p:cNvSpPr>
          <p:nvPr>
            <p:ph type="body"/>
          </p:nvPr>
        </p:nvSpPr>
        <p:spPr>
          <a:xfrm>
            <a:off x="457200" y="276192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FOUR_OBJECTS">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20"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1"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2" name="PlaceHolder 4"/>
          <p:cNvSpPr>
            <a:spLocks noGrp="1"/>
          </p:cNvSpPr>
          <p:nvPr>
            <p:ph type="body"/>
          </p:nvPr>
        </p:nvSpPr>
        <p:spPr>
          <a:xfrm>
            <a:off x="45720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3" name="PlaceHolder 5"/>
          <p:cNvSpPr>
            <a:spLocks noGrp="1"/>
          </p:cNvSpPr>
          <p:nvPr>
            <p:ph type="body"/>
          </p:nvPr>
        </p:nvSpPr>
        <p:spPr>
          <a:xfrm>
            <a:off x="467424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25" name="PlaceHolder 2"/>
          <p:cNvSpPr>
            <a:spLocks noGrp="1"/>
          </p:cNvSpPr>
          <p:nvPr>
            <p:ph type="body"/>
          </p:nvPr>
        </p:nvSpPr>
        <p:spPr>
          <a:xfrm>
            <a:off x="45720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6" name="PlaceHolder 3"/>
          <p:cNvSpPr>
            <a:spLocks noGrp="1"/>
          </p:cNvSpPr>
          <p:nvPr>
            <p:ph type="body"/>
          </p:nvPr>
        </p:nvSpPr>
        <p:spPr>
          <a:xfrm>
            <a:off x="323964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7" name="PlaceHolder 4"/>
          <p:cNvSpPr>
            <a:spLocks noGrp="1"/>
          </p:cNvSpPr>
          <p:nvPr>
            <p:ph type="body"/>
          </p:nvPr>
        </p:nvSpPr>
        <p:spPr>
          <a:xfrm>
            <a:off x="602208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8" name="PlaceHolder 5"/>
          <p:cNvSpPr>
            <a:spLocks noGrp="1"/>
          </p:cNvSpPr>
          <p:nvPr>
            <p:ph type="body"/>
          </p:nvPr>
        </p:nvSpPr>
        <p:spPr>
          <a:xfrm>
            <a:off x="45720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29" name="PlaceHolder 6"/>
          <p:cNvSpPr>
            <a:spLocks noGrp="1"/>
          </p:cNvSpPr>
          <p:nvPr>
            <p:ph type="body"/>
          </p:nvPr>
        </p:nvSpPr>
        <p:spPr>
          <a:xfrm>
            <a:off x="323964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30" name="PlaceHolder 7"/>
          <p:cNvSpPr>
            <a:spLocks noGrp="1"/>
          </p:cNvSpPr>
          <p:nvPr>
            <p:ph type="body"/>
          </p:nvPr>
        </p:nvSpPr>
        <p:spPr>
          <a:xfrm>
            <a:off x="602208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lnSpc>
                <a:spcPct val="100000"/>
              </a:lnSpc>
              <a:buNone/>
              <a:tabLst>
                <a:tab algn="l" pos="0"/>
              </a:tabLst>
            </a:pPr>
            <a:r>
              <a:rPr b="0" lang="ca-ES" sz="1400" strike="noStrike" u="none">
                <a:solidFill>
                  <a:srgbClr val="000000"/>
                </a:solidFill>
                <a:effectLst/>
                <a:uFillTx/>
                <a:latin typeface="Arial"/>
              </a:rPr>
              <a:t>Feu clic per a editar el format del text del títol</a:t>
            </a:r>
            <a:endParaRPr b="0" lang="ca-ES" sz="1400" strike="noStrike" u="none">
              <a:solidFill>
                <a:srgbClr val="000000"/>
              </a:solidFill>
              <a:effectLst/>
              <a:uFillTx/>
              <a:latin typeface="Arial"/>
            </a:endParaRPr>
          </a:p>
        </p:txBody>
      </p:sp>
      <p:sp>
        <p:nvSpPr>
          <p:cNvPr id="32" name="PlaceHolder 2"/>
          <p:cNvSpPr>
            <a:spLocks noGrp="1"/>
          </p:cNvSpPr>
          <p:nvPr>
            <p:ph type="body"/>
          </p:nvPr>
        </p:nvSpPr>
        <p:spPr>
          <a:xfrm>
            <a:off x="457200" y="1203840"/>
            <a:ext cx="8228880" cy="29833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ca-ES" sz="1400" strike="noStrike" u="none">
                <a:solidFill>
                  <a:srgbClr val="000000"/>
                </a:solidFill>
                <a:effectLst/>
                <a:uFillTx/>
                <a:latin typeface="Arial"/>
              </a:rPr>
              <a:t>Feu clic per a editar el format del text de l'esquema</a:t>
            </a:r>
            <a:endParaRPr b="0" lang="ca-ES" sz="14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400" strike="noStrike" u="none">
                <a:solidFill>
                  <a:srgbClr val="000000"/>
                </a:solidFill>
                <a:effectLst/>
                <a:uFillTx/>
                <a:latin typeface="Arial"/>
              </a:rPr>
              <a:t>Segon nivell de l'esquema</a:t>
            </a:r>
            <a:endParaRPr b="0" lang="ca-ES" sz="14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400" strike="noStrike" u="none">
                <a:solidFill>
                  <a:srgbClr val="000000"/>
                </a:solidFill>
                <a:effectLst/>
                <a:uFillTx/>
                <a:latin typeface="Arial"/>
              </a:rPr>
              <a:t>Tercer nivell de l'esquema</a:t>
            </a:r>
            <a:endParaRPr b="0" lang="ca-ES" sz="1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400" strike="noStrike" u="none">
                <a:solidFill>
                  <a:srgbClr val="000000"/>
                </a:solidFill>
                <a:effectLst/>
                <a:uFillTx/>
                <a:latin typeface="Arial"/>
              </a:rPr>
              <a:t>Quart nivell de l'esquema</a:t>
            </a:r>
            <a:endParaRPr b="0" lang="ca-ES" sz="14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2000" strike="noStrike" u="none">
                <a:solidFill>
                  <a:srgbClr val="000000"/>
                </a:solidFill>
                <a:effectLst/>
                <a:uFillTx/>
                <a:latin typeface="Arial"/>
              </a:rPr>
              <a:t>Cinquè nivell de l'esquema</a:t>
            </a:r>
            <a:endParaRPr b="0" lang="ca-ES"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2000" strike="noStrike" u="none">
                <a:solidFill>
                  <a:srgbClr val="000000"/>
                </a:solidFill>
                <a:effectLst/>
                <a:uFillTx/>
                <a:latin typeface="Arial"/>
              </a:rPr>
              <a:t>Sisè nivell de l'esquema</a:t>
            </a:r>
            <a:endParaRPr b="0" lang="ca-ES"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2000" strike="noStrike" u="none">
                <a:solidFill>
                  <a:srgbClr val="000000"/>
                </a:solidFill>
                <a:effectLst/>
                <a:uFillTx/>
                <a:latin typeface="Arial"/>
              </a:rPr>
              <a:t>Setè nivell de l'esquema</a:t>
            </a:r>
            <a:endParaRPr b="0" lang="ca-ES" sz="2000" strike="noStrike" u="none">
              <a:solidFill>
                <a:srgbClr val="000000"/>
              </a:solidFill>
              <a:effectLst/>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OBJEC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34" name="PlaceHolder 2"/>
          <p:cNvSpPr>
            <a:spLocks noGrp="1"/>
          </p:cNvSpPr>
          <p:nvPr>
            <p:ph type="body"/>
          </p:nvPr>
        </p:nvSpPr>
        <p:spPr>
          <a:xfrm>
            <a:off x="457200" y="1203480"/>
            <a:ext cx="8228520" cy="29826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_OBJECTS">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36" name="PlaceHolder 2"/>
          <p:cNvSpPr>
            <a:spLocks noGrp="1"/>
          </p:cNvSpPr>
          <p:nvPr>
            <p:ph type="body"/>
          </p:nvPr>
        </p:nvSpPr>
        <p:spPr>
          <a:xfrm>
            <a:off x="45720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37" name="PlaceHolder 3"/>
          <p:cNvSpPr>
            <a:spLocks noGrp="1"/>
          </p:cNvSpPr>
          <p:nvPr>
            <p:ph type="body"/>
          </p:nvPr>
        </p:nvSpPr>
        <p:spPr>
          <a:xfrm>
            <a:off x="467424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er defecte 8">
    <p:bg>
      <p:bgPr>
        <a:solidFill>
          <a:srgbClr val="ffffd7"/>
        </a:solidFill>
      </p:bgPr>
    </p:bg>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Per defecte 9">
    <p:bg>
      <p:bgPr>
        <a:solidFill>
          <a:srgbClr val="ffffd7"/>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40"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41" name="PlaceHolder 3"/>
          <p:cNvSpPr>
            <a:spLocks noGrp="1"/>
          </p:cNvSpPr>
          <p:nvPr>
            <p:ph type="body"/>
          </p:nvPr>
        </p:nvSpPr>
        <p:spPr>
          <a:xfrm>
            <a:off x="467424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42" name="PlaceHolder 4"/>
          <p:cNvSpPr>
            <a:spLocks noGrp="1"/>
          </p:cNvSpPr>
          <p:nvPr>
            <p:ph type="body"/>
          </p:nvPr>
        </p:nvSpPr>
        <p:spPr>
          <a:xfrm>
            <a:off x="45720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Per defecte 10">
    <p:bg>
      <p:bgPr>
        <a:solidFill>
          <a:srgbClr val="ffffd7"/>
        </a:solidFill>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44" name="PlaceHolder 2"/>
          <p:cNvSpPr>
            <a:spLocks noGrp="1"/>
          </p:cNvSpPr>
          <p:nvPr>
            <p:ph type="body"/>
          </p:nvPr>
        </p:nvSpPr>
        <p:spPr>
          <a:xfrm>
            <a:off x="45720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45"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46" name="PlaceHolder 4"/>
          <p:cNvSpPr>
            <a:spLocks noGrp="1"/>
          </p:cNvSpPr>
          <p:nvPr>
            <p:ph type="body"/>
          </p:nvPr>
        </p:nvSpPr>
        <p:spPr>
          <a:xfrm>
            <a:off x="467424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Per defecte 11">
    <p:bg>
      <p:bgPr>
        <a:solidFill>
          <a:srgbClr val="ffffd7"/>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48"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49"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50" name="PlaceHolder 4"/>
          <p:cNvSpPr>
            <a:spLocks noGrp="1"/>
          </p:cNvSpPr>
          <p:nvPr>
            <p:ph type="body"/>
          </p:nvPr>
        </p:nvSpPr>
        <p:spPr>
          <a:xfrm>
            <a:off x="457200" y="276192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er defecte">
    <p:bg>
      <p:bgPr>
        <a:solidFill>
          <a:srgbClr val="ffffd7"/>
        </a:solidFill>
      </p:bgPr>
    </p:bg>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Per defecte 1">
    <p:bg>
      <p:bgPr>
        <a:solidFill>
          <a:srgbClr val="ffffd7"/>
        </a:solidFill>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52" name="PlaceHolder 2"/>
          <p:cNvSpPr>
            <a:spLocks noGrp="1"/>
          </p:cNvSpPr>
          <p:nvPr>
            <p:ph type="body"/>
          </p:nvPr>
        </p:nvSpPr>
        <p:spPr>
          <a:xfrm>
            <a:off x="457200" y="120348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53" name="PlaceHolder 3"/>
          <p:cNvSpPr>
            <a:spLocks noGrp="1"/>
          </p:cNvSpPr>
          <p:nvPr>
            <p:ph type="body"/>
          </p:nvPr>
        </p:nvSpPr>
        <p:spPr>
          <a:xfrm>
            <a:off x="457200" y="276192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Per defecte 2">
    <p:bg>
      <p:bgPr>
        <a:solidFill>
          <a:srgbClr val="ffffd7"/>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55"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56"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57" name="PlaceHolder 4"/>
          <p:cNvSpPr>
            <a:spLocks noGrp="1"/>
          </p:cNvSpPr>
          <p:nvPr>
            <p:ph type="body"/>
          </p:nvPr>
        </p:nvSpPr>
        <p:spPr>
          <a:xfrm>
            <a:off x="45720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58" name="PlaceHolder 5"/>
          <p:cNvSpPr>
            <a:spLocks noGrp="1"/>
          </p:cNvSpPr>
          <p:nvPr>
            <p:ph type="body"/>
          </p:nvPr>
        </p:nvSpPr>
        <p:spPr>
          <a:xfrm>
            <a:off x="467424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er defecte 3">
    <p:bg>
      <p:bgPr>
        <a:solidFill>
          <a:srgbClr val="ffffd7"/>
        </a:solidFill>
      </p:bgPr>
    </p:bg>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60" name="PlaceHolder 2"/>
          <p:cNvSpPr>
            <a:spLocks noGrp="1"/>
          </p:cNvSpPr>
          <p:nvPr>
            <p:ph type="body"/>
          </p:nvPr>
        </p:nvSpPr>
        <p:spPr>
          <a:xfrm>
            <a:off x="45720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61" name="PlaceHolder 3"/>
          <p:cNvSpPr>
            <a:spLocks noGrp="1"/>
          </p:cNvSpPr>
          <p:nvPr>
            <p:ph type="body"/>
          </p:nvPr>
        </p:nvSpPr>
        <p:spPr>
          <a:xfrm>
            <a:off x="323964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62" name="PlaceHolder 4"/>
          <p:cNvSpPr>
            <a:spLocks noGrp="1"/>
          </p:cNvSpPr>
          <p:nvPr>
            <p:ph type="body"/>
          </p:nvPr>
        </p:nvSpPr>
        <p:spPr>
          <a:xfrm>
            <a:off x="602208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63" name="PlaceHolder 5"/>
          <p:cNvSpPr>
            <a:spLocks noGrp="1"/>
          </p:cNvSpPr>
          <p:nvPr>
            <p:ph type="body"/>
          </p:nvPr>
        </p:nvSpPr>
        <p:spPr>
          <a:xfrm>
            <a:off x="45720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64" name="PlaceHolder 6"/>
          <p:cNvSpPr>
            <a:spLocks noGrp="1"/>
          </p:cNvSpPr>
          <p:nvPr>
            <p:ph type="body"/>
          </p:nvPr>
        </p:nvSpPr>
        <p:spPr>
          <a:xfrm>
            <a:off x="323964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65" name="PlaceHolder 7"/>
          <p:cNvSpPr>
            <a:spLocks noGrp="1"/>
          </p:cNvSpPr>
          <p:nvPr>
            <p:ph type="body"/>
          </p:nvPr>
        </p:nvSpPr>
        <p:spPr>
          <a:xfrm>
            <a:off x="602208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er defecte 4">
    <p:bg>
      <p:bgPr>
        <a:solidFill>
          <a:srgbClr val="ffffd7"/>
        </a:solidFill>
      </p:bgPr>
    </p:bg>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er defecte 5">
    <p:bg>
      <p:bgPr>
        <a:solidFill>
          <a:srgbClr val="ffffd7"/>
        </a:solidFill>
      </p:bgPr>
    </p:bg>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68" name="PlaceHolder 2"/>
          <p:cNvSpPr>
            <a:spLocks noGrp="1"/>
          </p:cNvSpPr>
          <p:nvPr>
            <p:ph type="body"/>
          </p:nvPr>
        </p:nvSpPr>
        <p:spPr>
          <a:xfrm>
            <a:off x="457200" y="1203480"/>
            <a:ext cx="8228520" cy="29826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Per defecte 6">
    <p:bg>
      <p:bgPr>
        <a:solidFill>
          <a:srgbClr val="ffffd7"/>
        </a:solidFill>
      </p:bgPr>
    </p:bg>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70" name="PlaceHolder 2"/>
          <p:cNvSpPr>
            <a:spLocks noGrp="1"/>
          </p:cNvSpPr>
          <p:nvPr>
            <p:ph type="body"/>
          </p:nvPr>
        </p:nvSpPr>
        <p:spPr>
          <a:xfrm>
            <a:off x="45720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71" name="PlaceHolder 3"/>
          <p:cNvSpPr>
            <a:spLocks noGrp="1"/>
          </p:cNvSpPr>
          <p:nvPr>
            <p:ph type="body"/>
          </p:nvPr>
        </p:nvSpPr>
        <p:spPr>
          <a:xfrm>
            <a:off x="467424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Per defecte 7">
    <p:bg>
      <p:bgPr>
        <a:solidFill>
          <a:srgbClr val="ffffd7"/>
        </a:solid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er defecte 20">
    <p:bg>
      <p:bgPr>
        <a:solidFill>
          <a:srgbClr val="ffffd7"/>
        </a:solidFill>
      </p:bgPr>
    </p:bg>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Per defecte 21">
    <p:bg>
      <p:bgPr>
        <a:solidFill>
          <a:srgbClr val="ffffd7"/>
        </a:solidFill>
      </p:bgPr>
    </p:bg>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74"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75" name="PlaceHolder 3"/>
          <p:cNvSpPr>
            <a:spLocks noGrp="1"/>
          </p:cNvSpPr>
          <p:nvPr>
            <p:ph type="body"/>
          </p:nvPr>
        </p:nvSpPr>
        <p:spPr>
          <a:xfrm>
            <a:off x="467424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76" name="PlaceHolder 4"/>
          <p:cNvSpPr>
            <a:spLocks noGrp="1"/>
          </p:cNvSpPr>
          <p:nvPr>
            <p:ph type="body"/>
          </p:nvPr>
        </p:nvSpPr>
        <p:spPr>
          <a:xfrm>
            <a:off x="45720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Per defecte 22">
    <p:bg>
      <p:bgPr>
        <a:solidFill>
          <a:srgbClr val="ffffd7"/>
        </a:solidFill>
      </p:bgPr>
    </p:bg>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78" name="PlaceHolder 2"/>
          <p:cNvSpPr>
            <a:spLocks noGrp="1"/>
          </p:cNvSpPr>
          <p:nvPr>
            <p:ph type="body"/>
          </p:nvPr>
        </p:nvSpPr>
        <p:spPr>
          <a:xfrm>
            <a:off x="45720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79"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80" name="PlaceHolder 4"/>
          <p:cNvSpPr>
            <a:spLocks noGrp="1"/>
          </p:cNvSpPr>
          <p:nvPr>
            <p:ph type="body"/>
          </p:nvPr>
        </p:nvSpPr>
        <p:spPr>
          <a:xfrm>
            <a:off x="467424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Per defecte 23">
    <p:bg>
      <p:bgPr>
        <a:solidFill>
          <a:srgbClr val="ffffd7"/>
        </a:solidFill>
      </p:bgPr>
    </p:bg>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82"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83"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84" name="PlaceHolder 4"/>
          <p:cNvSpPr>
            <a:spLocks noGrp="1"/>
          </p:cNvSpPr>
          <p:nvPr>
            <p:ph type="body"/>
          </p:nvPr>
        </p:nvSpPr>
        <p:spPr>
          <a:xfrm>
            <a:off x="457200" y="276192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er defecte 12">
    <p:bg>
      <p:bgPr>
        <a:solidFill>
          <a:srgbClr val="ffffd7"/>
        </a:solidFill>
      </p:bgPr>
    </p:bg>
    <p:spTree>
      <p:nvGrpSpPr>
        <p:cNvPr id="1" name=""/>
        <p:cNvGrpSpPr/>
        <p:nvPr/>
      </p:nvGrpSpPr>
      <p:grpSpPr>
        <a:xfrm>
          <a:off x="0" y="0"/>
          <a:ext cx="0" cy="0"/>
          <a:chOff x="0" y="0"/>
          <a:chExt cx="0" cy="0"/>
        </a:xfrm>
      </p:grpSpPr>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Per defecte 13">
    <p:bg>
      <p:bgPr>
        <a:solidFill>
          <a:srgbClr val="ffffd7"/>
        </a:solidFill>
      </p:bgPr>
    </p:bg>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86" name="PlaceHolder 2"/>
          <p:cNvSpPr>
            <a:spLocks noGrp="1"/>
          </p:cNvSpPr>
          <p:nvPr>
            <p:ph type="body"/>
          </p:nvPr>
        </p:nvSpPr>
        <p:spPr>
          <a:xfrm>
            <a:off x="457200" y="120348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87" name="PlaceHolder 3"/>
          <p:cNvSpPr>
            <a:spLocks noGrp="1"/>
          </p:cNvSpPr>
          <p:nvPr>
            <p:ph type="body"/>
          </p:nvPr>
        </p:nvSpPr>
        <p:spPr>
          <a:xfrm>
            <a:off x="457200" y="2761920"/>
            <a:ext cx="8228520" cy="1422000"/>
          </a:xfrm>
          <a:prstGeom prst="rect">
            <a:avLst/>
          </a:prstGeom>
          <a:noFill/>
          <a:ln w="0">
            <a:noFill/>
          </a:ln>
        </p:spPr>
        <p:txBody>
          <a:bodyPr lIns="0" rIns="0" tIns="0" bIns="0" anchor="t">
            <a:normAutofit fontScale="625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Per defecte 14">
    <p:bg>
      <p:bgPr>
        <a:solidFill>
          <a:srgbClr val="ffffd7"/>
        </a:solidFill>
      </p:bgPr>
    </p:bg>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89" name="PlaceHolder 2"/>
          <p:cNvSpPr>
            <a:spLocks noGrp="1"/>
          </p:cNvSpPr>
          <p:nvPr>
            <p:ph type="body"/>
          </p:nvPr>
        </p:nvSpPr>
        <p:spPr>
          <a:xfrm>
            <a:off x="45720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0" name="PlaceHolder 3"/>
          <p:cNvSpPr>
            <a:spLocks noGrp="1"/>
          </p:cNvSpPr>
          <p:nvPr>
            <p:ph type="body"/>
          </p:nvPr>
        </p:nvSpPr>
        <p:spPr>
          <a:xfrm>
            <a:off x="4674240" y="120348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1" name="PlaceHolder 4"/>
          <p:cNvSpPr>
            <a:spLocks noGrp="1"/>
          </p:cNvSpPr>
          <p:nvPr>
            <p:ph type="body"/>
          </p:nvPr>
        </p:nvSpPr>
        <p:spPr>
          <a:xfrm>
            <a:off x="45720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2" name="PlaceHolder 5"/>
          <p:cNvSpPr>
            <a:spLocks noGrp="1"/>
          </p:cNvSpPr>
          <p:nvPr>
            <p:ph type="body"/>
          </p:nvPr>
        </p:nvSpPr>
        <p:spPr>
          <a:xfrm>
            <a:off x="4674240" y="2761920"/>
            <a:ext cx="4015080" cy="1422000"/>
          </a:xfrm>
          <a:prstGeom prst="rect">
            <a:avLst/>
          </a:prstGeom>
          <a:noFill/>
          <a:ln w="0">
            <a:noFill/>
          </a:ln>
        </p:spPr>
        <p:txBody>
          <a:bodyPr lIns="0" rIns="0" tIns="0" bIns="0" anchor="t">
            <a:normAutofit fontScale="5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er defecte 15">
    <p:bg>
      <p:bgPr>
        <a:solidFill>
          <a:srgbClr val="ffffd7"/>
        </a:solidFill>
      </p:bgPr>
    </p:bg>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94" name="PlaceHolder 2"/>
          <p:cNvSpPr>
            <a:spLocks noGrp="1"/>
          </p:cNvSpPr>
          <p:nvPr>
            <p:ph type="body"/>
          </p:nvPr>
        </p:nvSpPr>
        <p:spPr>
          <a:xfrm>
            <a:off x="45720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5" name="PlaceHolder 3"/>
          <p:cNvSpPr>
            <a:spLocks noGrp="1"/>
          </p:cNvSpPr>
          <p:nvPr>
            <p:ph type="body"/>
          </p:nvPr>
        </p:nvSpPr>
        <p:spPr>
          <a:xfrm>
            <a:off x="323964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6" name="PlaceHolder 4"/>
          <p:cNvSpPr>
            <a:spLocks noGrp="1"/>
          </p:cNvSpPr>
          <p:nvPr>
            <p:ph type="body"/>
          </p:nvPr>
        </p:nvSpPr>
        <p:spPr>
          <a:xfrm>
            <a:off x="6022080" y="120348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7" name="PlaceHolder 5"/>
          <p:cNvSpPr>
            <a:spLocks noGrp="1"/>
          </p:cNvSpPr>
          <p:nvPr>
            <p:ph type="body"/>
          </p:nvPr>
        </p:nvSpPr>
        <p:spPr>
          <a:xfrm>
            <a:off x="45720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8" name="PlaceHolder 6"/>
          <p:cNvSpPr>
            <a:spLocks noGrp="1"/>
          </p:cNvSpPr>
          <p:nvPr>
            <p:ph type="body"/>
          </p:nvPr>
        </p:nvSpPr>
        <p:spPr>
          <a:xfrm>
            <a:off x="323964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99" name="PlaceHolder 7"/>
          <p:cNvSpPr>
            <a:spLocks noGrp="1"/>
          </p:cNvSpPr>
          <p:nvPr>
            <p:ph type="body"/>
          </p:nvPr>
        </p:nvSpPr>
        <p:spPr>
          <a:xfrm>
            <a:off x="6022080" y="2761920"/>
            <a:ext cx="2648880" cy="1422000"/>
          </a:xfrm>
          <a:prstGeom prst="rect">
            <a:avLst/>
          </a:prstGeom>
          <a:noFill/>
          <a:ln w="0">
            <a:noFill/>
          </a:ln>
        </p:spPr>
        <p:txBody>
          <a:bodyPr lIns="0" rIns="0" tIns="0" bIns="0" anchor="t">
            <a:normAutofit fontScale="25000" lnSpcReduction="1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er defecte 16">
    <p:bg>
      <p:bgPr>
        <a:solidFill>
          <a:srgbClr val="ffffd7"/>
        </a:solidFill>
      </p:bgPr>
    </p:bg>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er defecte 17">
    <p:bg>
      <p:bgPr>
        <a:solidFill>
          <a:srgbClr val="ffffd7"/>
        </a:solidFill>
      </p:bgPr>
    </p:bg>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102" name="PlaceHolder 2"/>
          <p:cNvSpPr>
            <a:spLocks noGrp="1"/>
          </p:cNvSpPr>
          <p:nvPr>
            <p:ph type="body"/>
          </p:nvPr>
        </p:nvSpPr>
        <p:spPr>
          <a:xfrm>
            <a:off x="457200" y="1203480"/>
            <a:ext cx="8228520" cy="29826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Per defecte 18">
    <p:bg>
      <p:bgPr>
        <a:solidFill>
          <a:srgbClr val="ffffd7"/>
        </a:solidFill>
      </p:bgPr>
    </p:bg>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
        <p:nvSpPr>
          <p:cNvPr id="104" name="PlaceHolder 2"/>
          <p:cNvSpPr>
            <a:spLocks noGrp="1"/>
          </p:cNvSpPr>
          <p:nvPr>
            <p:ph type="body"/>
          </p:nvPr>
        </p:nvSpPr>
        <p:spPr>
          <a:xfrm>
            <a:off x="45720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
        <p:nvSpPr>
          <p:cNvPr id="105" name="PlaceHolder 3"/>
          <p:cNvSpPr>
            <a:spLocks noGrp="1"/>
          </p:cNvSpPr>
          <p:nvPr>
            <p:ph type="body"/>
          </p:nvPr>
        </p:nvSpPr>
        <p:spPr>
          <a:xfrm>
            <a:off x="4674240" y="1203480"/>
            <a:ext cx="4015080" cy="2982600"/>
          </a:xfrm>
          <a:prstGeom prst="rect">
            <a:avLst/>
          </a:prstGeom>
          <a:noFill/>
          <a:ln w="0">
            <a:noFill/>
          </a:ln>
        </p:spPr>
        <p:txBody>
          <a:bodyPr lIns="0" rIns="0" tIns="0" bIns="0" anchor="t">
            <a:normAutofit fontScale="85000" lnSpcReduction="9999"/>
          </a:bodyPr>
          <a:p>
            <a:pPr marL="432000" indent="-324000">
              <a:lnSpc>
                <a:spcPct val="100000"/>
              </a:lnSpc>
              <a:spcBef>
                <a:spcPts val="1417"/>
              </a:spcBef>
              <a:buClr>
                <a:srgbClr val="000000"/>
              </a:buClr>
              <a:buSzPct val="45000"/>
              <a:buFont typeface="Wingdings" charset="2"/>
              <a:buChar char=""/>
            </a:pPr>
            <a:r>
              <a:rPr b="0" lang="ca-ES" sz="1800" strike="noStrike" u="none">
                <a:solidFill>
                  <a:srgbClr val="000000"/>
                </a:solidFill>
                <a:effectLst/>
                <a:uFillTx/>
                <a:latin typeface="Arial"/>
              </a:rPr>
              <a:t>Feu clic per a editar el format del text de l'esquema</a:t>
            </a:r>
            <a:endParaRPr b="0" lang="ca-ES"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ca-ES" sz="1800" strike="noStrike" u="none">
                <a:solidFill>
                  <a:srgbClr val="000000"/>
                </a:solidFill>
                <a:effectLst/>
                <a:uFillTx/>
                <a:latin typeface="Arial"/>
              </a:rPr>
              <a:t>Segon nivell de l'esquema</a:t>
            </a:r>
            <a:endParaRPr b="0" lang="ca-ES"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ca-ES" sz="1800" strike="noStrike" u="none">
                <a:solidFill>
                  <a:srgbClr val="000000"/>
                </a:solidFill>
                <a:effectLst/>
                <a:uFillTx/>
                <a:latin typeface="Arial"/>
              </a:rPr>
              <a:t>Tercer nivell de l'esquema</a:t>
            </a:r>
            <a:endParaRPr b="0" lang="ca-ES"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ca-ES" sz="1800" strike="noStrike" u="none">
                <a:solidFill>
                  <a:srgbClr val="000000"/>
                </a:solidFill>
                <a:effectLst/>
                <a:uFillTx/>
                <a:latin typeface="Arial"/>
              </a:rPr>
              <a:t>Quart nivell de l'esquema</a:t>
            </a:r>
            <a:endParaRPr b="0" lang="ca-ES"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Cinquè nivell de l'esquema</a:t>
            </a:r>
            <a:endParaRPr b="0" lang="ca-ES"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Sisè nivell de l'esquema</a:t>
            </a:r>
            <a:endParaRPr b="0" lang="ca-ES"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ca-ES" sz="1800" strike="noStrike" u="none">
                <a:solidFill>
                  <a:srgbClr val="000000"/>
                </a:solidFill>
                <a:effectLst/>
                <a:uFillTx/>
                <a:latin typeface="Arial"/>
              </a:rPr>
              <a:t>Setè nivell de l'esquema</a:t>
            </a:r>
            <a:endParaRPr b="0" lang="ca-ES" sz="1800" strike="noStrike" u="none">
              <a:solidFill>
                <a:srgbClr val="000000"/>
              </a:solidFill>
              <a:effectLst/>
              <a:uFillTx/>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Per defecte 19">
    <p:bg>
      <p:bgPr>
        <a:solidFill>
          <a:srgbClr val="ffffd7"/>
        </a:solidFill>
      </p:bgPr>
    </p:bg>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05200"/>
            <a:ext cx="8228520" cy="857880"/>
          </a:xfrm>
          <a:prstGeom prst="rect">
            <a:avLst/>
          </a:prstGeom>
          <a:noFill/>
          <a:ln w="0">
            <a:noFill/>
          </a:ln>
        </p:spPr>
        <p:txBody>
          <a:bodyPr lIns="0" rIns="0" tIns="0" bIns="0" anchor="ctr">
            <a:noAutofit/>
          </a:bodyPr>
          <a:p>
            <a:pPr indent="0">
              <a:lnSpc>
                <a:spcPct val="100000"/>
              </a:lnSpc>
              <a:buNone/>
              <a:tabLst>
                <a:tab algn="l" pos="0"/>
              </a:tabLst>
            </a:pPr>
            <a:r>
              <a:rPr b="0" lang="ca-ES" sz="1800" strike="noStrike" u="none">
                <a:solidFill>
                  <a:srgbClr val="000000"/>
                </a:solidFill>
                <a:effectLst/>
                <a:uFillTx/>
                <a:latin typeface="Arial"/>
              </a:rPr>
              <a:t>Feu clic per a editar el format del text del títol</a:t>
            </a:r>
            <a:endParaRPr b="0" lang="ca-ES" sz="1800" strike="noStrike" u="non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9.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9.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9.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9.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9.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9.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9.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9.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9.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9.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9.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9.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9.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9.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9.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9.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9.xml"/><Relationship Id="rId3" Type="http://schemas.openxmlformats.org/officeDocument/2006/relationships/notesSlide" Target="../notesSlides/notesSlide2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3" name="Google Shape;169;p40"/>
          <p:cNvSpPr/>
          <p:nvPr/>
        </p:nvSpPr>
        <p:spPr>
          <a:xfrm>
            <a:off x="432000" y="2653200"/>
            <a:ext cx="8422920" cy="19173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4000" strike="noStrike" u="none">
                <a:solidFill>
                  <a:srgbClr val="158466"/>
                </a:solidFill>
                <a:effectLst/>
                <a:uFillTx/>
                <a:latin typeface="Calibri"/>
                <a:ea typeface="Calibri"/>
              </a:rPr>
              <a:t>Fe:</a:t>
            </a:r>
            <a:endParaRPr b="0" lang="ca-ES" sz="4000" strike="noStrike" u="none">
              <a:solidFill>
                <a:srgbClr val="000000"/>
              </a:solidFill>
              <a:effectLst/>
              <a:uFillTx/>
              <a:latin typeface="Arial"/>
            </a:endParaRPr>
          </a:p>
          <a:p>
            <a:pPr>
              <a:lnSpc>
                <a:spcPct val="100000"/>
              </a:lnSpc>
              <a:tabLst>
                <a:tab algn="l" pos="0"/>
              </a:tabLst>
            </a:pPr>
            <a:r>
              <a:rPr b="0" lang="es" sz="4000" strike="noStrike" u="none">
                <a:solidFill>
                  <a:srgbClr val="158466"/>
                </a:solidFill>
                <a:effectLst/>
                <a:uFillTx/>
                <a:latin typeface="Calibri"/>
                <a:ea typeface="Calibri"/>
              </a:rPr>
              <a:t>Creer algo sin verlo o poder comprobarlo.</a:t>
            </a:r>
            <a:endParaRPr b="0" lang="ca-ES" sz="4000" strike="noStrike" u="none">
              <a:solidFill>
                <a:srgbClr val="000000"/>
              </a:solidFill>
              <a:effectLst/>
              <a:uFillTx/>
              <a:latin typeface="Arial"/>
            </a:endParaRPr>
          </a:p>
        </p:txBody>
      </p:sp>
      <p:pic>
        <p:nvPicPr>
          <p:cNvPr id="114" name="Google Shape;170;p40" descr=""/>
          <p:cNvPicPr/>
          <p:nvPr/>
        </p:nvPicPr>
        <p:blipFill>
          <a:blip r:embed="rId1"/>
          <a:srcRect l="0" t="14693" r="0" b="13906"/>
          <a:stretch/>
        </p:blipFill>
        <p:spPr>
          <a:xfrm>
            <a:off x="4300200" y="252720"/>
            <a:ext cx="4570560" cy="2446560"/>
          </a:xfrm>
          <a:prstGeom prst="rect">
            <a:avLst/>
          </a:prstGeom>
          <a:noFill/>
          <a:ln w="12600">
            <a:solidFill>
              <a:srgbClr val="158466"/>
            </a:solidFill>
            <a:round/>
          </a:ln>
        </p:spPr>
      </p:pic>
      <p:sp>
        <p:nvSpPr>
          <p:cNvPr id="115" name="Google Shape;171;p40"/>
          <p:cNvSpPr/>
          <p:nvPr/>
        </p:nvSpPr>
        <p:spPr>
          <a:xfrm>
            <a:off x="432000" y="35964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6" name="Google Shape;177;p41" descr=""/>
          <p:cNvPicPr/>
          <p:nvPr/>
        </p:nvPicPr>
        <p:blipFill>
          <a:blip r:embed="rId1"/>
          <a:stretch/>
        </p:blipFill>
        <p:spPr>
          <a:xfrm>
            <a:off x="6336000" y="281160"/>
            <a:ext cx="2577600" cy="1429200"/>
          </a:xfrm>
          <a:prstGeom prst="rect">
            <a:avLst/>
          </a:prstGeom>
          <a:noFill/>
          <a:ln w="12600">
            <a:solidFill>
              <a:srgbClr val="158466"/>
            </a:solidFill>
            <a:round/>
          </a:ln>
        </p:spPr>
      </p:pic>
      <p:sp>
        <p:nvSpPr>
          <p:cNvPr id="117" name="Google Shape;178;p41"/>
          <p:cNvSpPr/>
          <p:nvPr/>
        </p:nvSpPr>
        <p:spPr>
          <a:xfrm>
            <a:off x="216000" y="954000"/>
            <a:ext cx="8422920" cy="40478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2400" strike="noStrike" u="none">
                <a:solidFill>
                  <a:srgbClr val="158466"/>
                </a:solidFill>
                <a:effectLst/>
                <a:uFillTx/>
                <a:latin typeface="Calibri"/>
                <a:ea typeface="Calibri"/>
              </a:rPr>
              <a:t>Creo en un Dios, Padre todopoderoso, creador</a:t>
            </a:r>
            <a:endParaRPr b="0" lang="ca-ES" sz="2400" strike="noStrike" u="none">
              <a:solidFill>
                <a:srgbClr val="000000"/>
              </a:solidFill>
              <a:effectLst/>
              <a:uFillTx/>
              <a:latin typeface="Arial"/>
            </a:endParaRPr>
          </a:p>
          <a:p>
            <a:pPr>
              <a:lnSpc>
                <a:spcPct val="100000"/>
              </a:lnSpc>
              <a:tabLst>
                <a:tab algn="l" pos="0"/>
              </a:tabLst>
            </a:pPr>
            <a:r>
              <a:rPr b="0" lang="es" sz="2400" strike="noStrike" u="none">
                <a:solidFill>
                  <a:srgbClr val="158466"/>
                </a:solidFill>
                <a:effectLst/>
                <a:uFillTx/>
                <a:latin typeface="Calibri"/>
                <a:ea typeface="Calibri"/>
              </a:rPr>
              <a:t>del cielo y de la tierra. Y en Jesucristo, único Hijo</a:t>
            </a:r>
            <a:endParaRPr b="0" lang="ca-ES" sz="2400" strike="noStrike" u="none">
              <a:solidFill>
                <a:srgbClr val="000000"/>
              </a:solidFill>
              <a:effectLst/>
              <a:uFillTx/>
              <a:latin typeface="Arial"/>
            </a:endParaRPr>
          </a:p>
          <a:p>
            <a:pPr>
              <a:lnSpc>
                <a:spcPct val="100000"/>
              </a:lnSpc>
              <a:tabLst>
                <a:tab algn="l" pos="0"/>
              </a:tabLst>
            </a:pPr>
            <a:r>
              <a:rPr b="0" lang="es" sz="2400" strike="noStrike" u="none">
                <a:solidFill>
                  <a:srgbClr val="158466"/>
                </a:solidFill>
                <a:effectLst/>
                <a:uFillTx/>
                <a:latin typeface="Calibri"/>
                <a:ea typeface="Calibri"/>
              </a:rPr>
              <a:t>suyo y Señor nuestro; el cual fue concebido por obra del Espíritu Santo, nació de María Virgen; sufrió bajo el poder de Poncio Pilato, fue crucificado, muerto y sepultado; descendió a los infiernos, resucitó el tercer día de entre los muertos; se subió al cielo, se sienta a la derecha de Dios, Padre todopoderoso; y de allí debe venir a juzgar a los vivos y los muertos. Creo en el Espíritu Santo; la santa Madre Iglesia católica, la comunión de los santos; la remisión de los pecados; la resurrección de la carne; la vida perdurable. </a:t>
            </a:r>
            <a:r>
              <a:rPr b="1" lang="es" sz="2400" strike="noStrike" u="none">
                <a:solidFill>
                  <a:srgbClr val="158466"/>
                </a:solidFill>
                <a:effectLst/>
                <a:uFillTx/>
                <a:latin typeface="Calibri"/>
                <a:ea typeface="Calibri"/>
              </a:rPr>
              <a:t>Amén.</a:t>
            </a:r>
            <a:endParaRPr b="0" lang="ca-ES" sz="2400" strike="noStrike" u="none">
              <a:solidFill>
                <a:srgbClr val="000000"/>
              </a:solidFill>
              <a:effectLst/>
              <a:uFillTx/>
              <a:latin typeface="Arial"/>
            </a:endParaRPr>
          </a:p>
        </p:txBody>
      </p:sp>
      <p:sp>
        <p:nvSpPr>
          <p:cNvPr id="118" name="Google Shape;179;p41"/>
          <p:cNvSpPr/>
          <p:nvPr/>
        </p:nvSpPr>
        <p:spPr>
          <a:xfrm>
            <a:off x="432000" y="14400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Google Shape;184;p42"/>
          <p:cNvSpPr/>
          <p:nvPr/>
        </p:nvSpPr>
        <p:spPr>
          <a:xfrm>
            <a:off x="57240" y="-1599840"/>
            <a:ext cx="3913200" cy="3332160"/>
          </a:xfrm>
          <a:prstGeom prst="rect">
            <a:avLst/>
          </a:prstGeom>
          <a:noFill/>
          <a:ln w="0">
            <a:noFill/>
          </a:ln>
        </p:spPr>
        <p:style>
          <a:lnRef idx="0"/>
          <a:fillRef idx="0"/>
          <a:effectRef idx="0"/>
          <a:fontRef idx="minor"/>
        </p:style>
        <p:txBody>
          <a:bodyPr lIns="90000" rIns="90000" tIns="91440" bIns="91440" anchor="ctr">
            <a:noAutofit/>
          </a:bodyPr>
          <a:p>
            <a:pPr>
              <a:lnSpc>
                <a:spcPct val="100000"/>
              </a:lnSpc>
              <a:tabLst>
                <a:tab algn="l" pos="0"/>
              </a:tabLst>
            </a:pPr>
            <a:endParaRPr b="0" lang="ca-ES" sz="1400" strike="noStrike" u="none">
              <a:solidFill>
                <a:srgbClr val="000000"/>
              </a:solidFill>
              <a:effectLst/>
              <a:uFillTx/>
              <a:latin typeface="Arial"/>
            </a:endParaRPr>
          </a:p>
        </p:txBody>
      </p:sp>
      <p:sp>
        <p:nvSpPr>
          <p:cNvPr id="120" name="Google Shape;185;p42"/>
          <p:cNvSpPr/>
          <p:nvPr/>
        </p:nvSpPr>
        <p:spPr>
          <a:xfrm>
            <a:off x="864000" y="2951280"/>
            <a:ext cx="8134920" cy="18561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2400" strike="noStrike" u="none">
                <a:solidFill>
                  <a:srgbClr val="158466"/>
                </a:solidFill>
                <a:effectLst/>
                <a:uFillTx/>
                <a:latin typeface="Calibri"/>
                <a:ea typeface="Calibri"/>
              </a:rPr>
              <a:t>La oración del </a:t>
            </a:r>
            <a:r>
              <a:rPr b="1" lang="es" sz="2400" strike="noStrike" u="none">
                <a:solidFill>
                  <a:srgbClr val="158466"/>
                </a:solidFill>
                <a:effectLst/>
                <a:uFillTx/>
                <a:latin typeface="Calibri"/>
                <a:ea typeface="Calibri"/>
              </a:rPr>
              <a:t>CREDO </a:t>
            </a:r>
            <a:r>
              <a:rPr b="0" lang="es" sz="2400" strike="noStrike" u="none">
                <a:solidFill>
                  <a:srgbClr val="158466"/>
                </a:solidFill>
                <a:effectLst/>
                <a:uFillTx/>
                <a:latin typeface="Calibri"/>
                <a:ea typeface="Calibri"/>
              </a:rPr>
              <a:t>es un resumen de nuestra fe.</a:t>
            </a:r>
            <a:endParaRPr b="0" lang="ca-ES" sz="2400" strike="noStrike" u="none">
              <a:solidFill>
                <a:srgbClr val="000000"/>
              </a:solidFill>
              <a:effectLst/>
              <a:uFillTx/>
              <a:latin typeface="Arial"/>
            </a:endParaRPr>
          </a:p>
          <a:p>
            <a:pPr>
              <a:lnSpc>
                <a:spcPct val="100000"/>
              </a:lnSpc>
              <a:tabLst>
                <a:tab algn="l" pos="0"/>
              </a:tabLst>
            </a:pPr>
            <a:endParaRPr b="0" lang="ca-ES" sz="2400" strike="noStrike" u="none">
              <a:solidFill>
                <a:srgbClr val="000000"/>
              </a:solidFill>
              <a:effectLst/>
              <a:uFillTx/>
              <a:latin typeface="Arial"/>
            </a:endParaRPr>
          </a:p>
          <a:p>
            <a:pPr>
              <a:lnSpc>
                <a:spcPct val="100000"/>
              </a:lnSpc>
              <a:tabLst>
                <a:tab algn="l" pos="0"/>
              </a:tabLst>
            </a:pPr>
            <a:r>
              <a:rPr b="0" lang="es" sz="2400" strike="noStrike" u="none">
                <a:solidFill>
                  <a:srgbClr val="158466"/>
                </a:solidFill>
                <a:effectLst/>
                <a:uFillTx/>
                <a:latin typeface="Calibri"/>
                <a:ea typeface="Calibri"/>
              </a:rPr>
              <a:t>La </a:t>
            </a:r>
            <a:r>
              <a:rPr b="1" lang="es" sz="2400" strike="noStrike" u="none">
                <a:solidFill>
                  <a:srgbClr val="158466"/>
                </a:solidFill>
                <a:effectLst/>
                <a:uFillTx/>
                <a:latin typeface="Calibri"/>
                <a:ea typeface="Calibri"/>
              </a:rPr>
              <a:t>FE </a:t>
            </a:r>
            <a:r>
              <a:rPr b="0" lang="es" sz="2400" strike="noStrike" u="none">
                <a:solidFill>
                  <a:srgbClr val="158466"/>
                </a:solidFill>
                <a:effectLst/>
                <a:uFillTx/>
                <a:latin typeface="Calibri"/>
                <a:ea typeface="Calibri"/>
              </a:rPr>
              <a:t>son verdades reveladas por Dios, que no puede engañarse ni engañarnos. Nos las ha dicho para tener seguridad en lo que creemos.</a:t>
            </a:r>
            <a:endParaRPr b="0" lang="ca-ES" sz="2400" strike="noStrike" u="none">
              <a:solidFill>
                <a:srgbClr val="000000"/>
              </a:solidFill>
              <a:effectLst/>
              <a:uFillTx/>
              <a:latin typeface="Arial"/>
            </a:endParaRPr>
          </a:p>
        </p:txBody>
      </p:sp>
      <p:pic>
        <p:nvPicPr>
          <p:cNvPr id="121" name="Google Shape;186;p42" descr=""/>
          <p:cNvPicPr/>
          <p:nvPr/>
        </p:nvPicPr>
        <p:blipFill>
          <a:blip r:embed="rId1"/>
          <a:stretch/>
        </p:blipFill>
        <p:spPr>
          <a:xfrm>
            <a:off x="3285360" y="220320"/>
            <a:ext cx="5713560" cy="2369880"/>
          </a:xfrm>
          <a:prstGeom prst="rect">
            <a:avLst/>
          </a:prstGeom>
          <a:noFill/>
          <a:ln w="12600">
            <a:solidFill>
              <a:srgbClr val="158466"/>
            </a:solidFill>
            <a:round/>
          </a:ln>
        </p:spPr>
      </p:pic>
      <p:sp>
        <p:nvSpPr>
          <p:cNvPr id="122" name="Google Shape;187;p42"/>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Google Shape;192;p43"/>
          <p:cNvSpPr/>
          <p:nvPr/>
        </p:nvSpPr>
        <p:spPr>
          <a:xfrm>
            <a:off x="576000" y="1526760"/>
            <a:ext cx="5687280" cy="33692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Creo en un Dios:</a:t>
            </a:r>
            <a:endParaRPr b="0" lang="ca-ES" sz="3200" strike="noStrike" u="none">
              <a:solidFill>
                <a:srgbClr val="000000"/>
              </a:solidFill>
              <a:effectLst/>
              <a:uFillTx/>
              <a:latin typeface="Arial"/>
            </a:endParaRPr>
          </a:p>
          <a:p>
            <a:pPr>
              <a:lnSpc>
                <a:spcPct val="100000"/>
              </a:lnSpc>
              <a:spcBef>
                <a:spcPts val="283"/>
              </a:spcBef>
              <a:tabLst>
                <a:tab algn="l" pos="0"/>
              </a:tabLst>
            </a:pPr>
            <a:endParaRPr b="0" lang="ca-ES" sz="32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Sólo existe un solo Dios.</a:t>
            </a:r>
            <a:endParaRPr b="0" lang="ca-ES" sz="32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Es infinito, no tiene principio, ni fin.</a:t>
            </a:r>
            <a:endParaRPr b="0" lang="ca-ES" sz="32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Lo ve todo, lo sabe todo.</a:t>
            </a:r>
            <a:endParaRPr b="0" lang="ca-ES" sz="32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Lo tiene todo presente.</a:t>
            </a:r>
            <a:endParaRPr b="0" lang="ca-ES" sz="3200" strike="noStrike" u="none">
              <a:solidFill>
                <a:srgbClr val="000000"/>
              </a:solidFill>
              <a:effectLst/>
              <a:uFillTx/>
              <a:latin typeface="Arial"/>
            </a:endParaRPr>
          </a:p>
        </p:txBody>
      </p:sp>
      <p:sp>
        <p:nvSpPr>
          <p:cNvPr id="124" name="Google Shape;193;p43"/>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pic>
        <p:nvPicPr>
          <p:cNvPr id="125" name="Google Shape;194;p43" descr=""/>
          <p:cNvPicPr/>
          <p:nvPr/>
        </p:nvPicPr>
        <p:blipFill>
          <a:blip r:embed="rId1"/>
          <a:stretch/>
        </p:blipFill>
        <p:spPr>
          <a:xfrm>
            <a:off x="6264000" y="215640"/>
            <a:ext cx="2662920" cy="2662560"/>
          </a:xfrm>
          <a:prstGeom prst="rect">
            <a:avLst/>
          </a:prstGeom>
          <a:noFill/>
          <a:ln w="0">
            <a:noFill/>
          </a:ln>
        </p:spPr>
      </p:pic>
    </p:spTree>
  </p:cSld>
  <p:transition>
    <p:fade thruBlk="true"/>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Google Shape;199;p44"/>
          <p:cNvSpPr/>
          <p:nvPr/>
        </p:nvSpPr>
        <p:spPr>
          <a:xfrm>
            <a:off x="792000" y="1391760"/>
            <a:ext cx="5471640" cy="3429360"/>
          </a:xfrm>
          <a:prstGeom prst="rect">
            <a:avLst/>
          </a:prstGeom>
          <a:noFill/>
          <a:ln w="0">
            <a:noFill/>
          </a:ln>
        </p:spPr>
        <p:style>
          <a:lnRef idx="0"/>
          <a:fillRef idx="0"/>
          <a:effectRef idx="0"/>
          <a:fontRef idx="minor"/>
        </p:style>
        <p:txBody>
          <a:bodyPr lIns="90000" rIns="90000" tIns="45000" bIns="45000" anchor="ctr">
            <a:noAutofit/>
          </a:bodyPr>
          <a:p>
            <a:pPr>
              <a:lnSpc>
                <a:spcPct val="100000"/>
              </a:lnSpc>
              <a:tabLst>
                <a:tab algn="l" pos="0"/>
              </a:tabLst>
            </a:pPr>
            <a:r>
              <a:rPr b="1" lang="es" sz="4000" strike="noStrike" u="none">
                <a:solidFill>
                  <a:srgbClr val="158466"/>
                </a:solidFill>
                <a:effectLst/>
                <a:uFillTx/>
                <a:latin typeface="Calibri"/>
                <a:ea typeface="Calibri"/>
              </a:rPr>
              <a:t>Padre todopoderoso:</a:t>
            </a:r>
            <a:endParaRPr b="0" lang="ca-ES" sz="40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1 </a:t>
            </a:r>
            <a:r>
              <a:rPr b="0" lang="es" sz="3200" strike="noStrike" u="none" baseline="30000">
                <a:solidFill>
                  <a:srgbClr val="158466"/>
                </a:solidFill>
                <a:effectLst/>
                <a:uFillTx/>
                <a:latin typeface="Calibri"/>
                <a:ea typeface="Calibri"/>
              </a:rPr>
              <a:t>a </a:t>
            </a:r>
            <a:r>
              <a:rPr b="0" lang="es" sz="3200" strike="noStrike" u="none">
                <a:solidFill>
                  <a:srgbClr val="158466"/>
                </a:solidFill>
                <a:effectLst/>
                <a:uFillTx/>
                <a:latin typeface="Calibri"/>
                <a:ea typeface="Calibri"/>
              </a:rPr>
              <a:t>persona de la Trinidad.</a:t>
            </a:r>
            <a:endParaRPr b="0" lang="ca-ES" sz="32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No nos ha dejado de lado.</a:t>
            </a:r>
            <a:endParaRPr b="0" lang="ca-ES" sz="3200" strike="noStrike" u="none">
              <a:solidFill>
                <a:srgbClr val="000000"/>
              </a:solidFill>
              <a:effectLst/>
              <a:uFillTx/>
              <a:latin typeface="Arial"/>
            </a:endParaRPr>
          </a:p>
          <a:p>
            <a:pPr>
              <a:lnSpc>
                <a:spcPct val="100000"/>
              </a:lnSpc>
              <a:spcBef>
                <a:spcPts val="283"/>
              </a:spcBef>
              <a:tabLst>
                <a:tab algn="l" pos="0"/>
              </a:tabLst>
            </a:pPr>
            <a:r>
              <a:rPr b="0" lang="es" sz="3200" strike="noStrike" u="none">
                <a:solidFill>
                  <a:srgbClr val="158466"/>
                </a:solidFill>
                <a:effectLst/>
                <a:uFillTx/>
                <a:latin typeface="Calibri"/>
                <a:ea typeface="Calibri"/>
              </a:rPr>
              <a:t>Sólo que piensa algo, ya existe.</a:t>
            </a:r>
            <a:endParaRPr b="0" lang="ca-ES" sz="3200" strike="noStrike" u="none">
              <a:solidFill>
                <a:srgbClr val="000000"/>
              </a:solidFill>
              <a:effectLst/>
              <a:uFillTx/>
              <a:latin typeface="Arial"/>
            </a:endParaRPr>
          </a:p>
        </p:txBody>
      </p:sp>
      <p:sp>
        <p:nvSpPr>
          <p:cNvPr id="127" name="Google Shape;200;p44"/>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pic>
        <p:nvPicPr>
          <p:cNvPr id="128" name="Google Shape;201;p44" descr=""/>
          <p:cNvPicPr/>
          <p:nvPr/>
        </p:nvPicPr>
        <p:blipFill>
          <a:blip r:embed="rId1"/>
          <a:stretch/>
        </p:blipFill>
        <p:spPr>
          <a:xfrm>
            <a:off x="6264360" y="215640"/>
            <a:ext cx="2662920" cy="2662560"/>
          </a:xfrm>
          <a:prstGeom prst="rect">
            <a:avLst/>
          </a:prstGeom>
          <a:noFill/>
          <a:ln w="0">
            <a:noFill/>
          </a:ln>
        </p:spPr>
      </p:pic>
    </p:spTree>
  </p:cSld>
  <p:transition>
    <p:fade thruBlk="true"/>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Google Shape;206;p45"/>
          <p:cNvSpPr/>
          <p:nvPr/>
        </p:nvSpPr>
        <p:spPr>
          <a:xfrm>
            <a:off x="863640" y="1583640"/>
            <a:ext cx="8063280" cy="325692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4000" strike="noStrike" u="none">
                <a:solidFill>
                  <a:srgbClr val="158466"/>
                </a:solidFill>
                <a:effectLst/>
                <a:uFillTx/>
                <a:latin typeface="Calibri"/>
                <a:ea typeface="Calibri"/>
              </a:rPr>
              <a:t>Creador del cielo y</a:t>
            </a:r>
            <a:endParaRPr b="0" lang="ca-ES" sz="4000" strike="noStrike" u="none">
              <a:solidFill>
                <a:srgbClr val="000000"/>
              </a:solidFill>
              <a:effectLst/>
              <a:uFillTx/>
              <a:latin typeface="Arial"/>
            </a:endParaRPr>
          </a:p>
          <a:p>
            <a:pPr>
              <a:lnSpc>
                <a:spcPct val="100000"/>
              </a:lnSpc>
              <a:tabLst>
                <a:tab algn="l" pos="0"/>
              </a:tabLst>
            </a:pPr>
            <a:r>
              <a:rPr b="1" lang="es" sz="4000" strike="noStrike" u="none">
                <a:solidFill>
                  <a:srgbClr val="158466"/>
                </a:solidFill>
                <a:effectLst/>
                <a:uFillTx/>
                <a:latin typeface="Calibri"/>
                <a:ea typeface="Calibri"/>
              </a:rPr>
              <a:t>de la tierra.</a:t>
            </a:r>
            <a:r>
              <a:rPr b="0" lang="es" sz="4000" strike="noStrike" u="none">
                <a:solidFill>
                  <a:srgbClr val="158466"/>
                </a:solidFill>
                <a:effectLst/>
                <a:uFillTx/>
                <a:latin typeface="Calibri"/>
                <a:ea typeface="Calibri"/>
              </a:rPr>
              <a:t> </a:t>
            </a:r>
            <a:endParaRPr b="0" lang="ca-ES" sz="40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Él lo ha creado todo.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Todo lo hace de la nada.</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Él es el principio y fin de todas las cosas.</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Todo comienza en Él y todo termina en Él.</a:t>
            </a:r>
            <a:endParaRPr b="0" lang="ca-ES" sz="3200" strike="noStrike" u="none">
              <a:solidFill>
                <a:srgbClr val="000000"/>
              </a:solidFill>
              <a:effectLst/>
              <a:uFillTx/>
              <a:latin typeface="Arial"/>
            </a:endParaRPr>
          </a:p>
        </p:txBody>
      </p:sp>
      <p:sp>
        <p:nvSpPr>
          <p:cNvPr id="130" name="Google Shape;207;p45"/>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pic>
        <p:nvPicPr>
          <p:cNvPr id="131" name="Google Shape;208;p45" descr=""/>
          <p:cNvPicPr/>
          <p:nvPr/>
        </p:nvPicPr>
        <p:blipFill>
          <a:blip r:embed="rId1"/>
          <a:stretch/>
        </p:blipFill>
        <p:spPr>
          <a:xfrm>
            <a:off x="6264360" y="215640"/>
            <a:ext cx="2662920" cy="2662560"/>
          </a:xfrm>
          <a:prstGeom prst="rect">
            <a:avLst/>
          </a:prstGeom>
          <a:noFill/>
          <a:ln w="0">
            <a:noFill/>
          </a:ln>
        </p:spPr>
      </p:pic>
    </p:spTree>
  </p:cSld>
  <p:transition>
    <p:fade thruBlk="true"/>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2" name="Google Shape;213;p46" descr=""/>
          <p:cNvPicPr/>
          <p:nvPr/>
        </p:nvPicPr>
        <p:blipFill>
          <a:blip r:embed="rId1"/>
          <a:stretch/>
        </p:blipFill>
        <p:spPr>
          <a:xfrm>
            <a:off x="6984000" y="263160"/>
            <a:ext cx="1949040" cy="3119040"/>
          </a:xfrm>
          <a:prstGeom prst="rect">
            <a:avLst/>
          </a:prstGeom>
          <a:noFill/>
          <a:ln w="12600">
            <a:solidFill>
              <a:srgbClr val="158466"/>
            </a:solidFill>
            <a:round/>
          </a:ln>
        </p:spPr>
      </p:pic>
      <p:sp>
        <p:nvSpPr>
          <p:cNvPr id="133" name="Google Shape;214;p46"/>
          <p:cNvSpPr/>
          <p:nvPr/>
        </p:nvSpPr>
        <p:spPr>
          <a:xfrm>
            <a:off x="504000" y="1403640"/>
            <a:ext cx="8422920" cy="31960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Y en Jesucristo, único Hijo suyo</a:t>
            </a:r>
            <a:endParaRPr b="0" lang="ca-ES" sz="3200" strike="noStrike" u="none">
              <a:solidFill>
                <a:srgbClr val="000000"/>
              </a:solidFill>
              <a:effectLst/>
              <a:uFillTx/>
              <a:latin typeface="Arial"/>
            </a:endParaRPr>
          </a:p>
          <a:p>
            <a:pPr>
              <a:lnSpc>
                <a:spcPct val="100000"/>
              </a:lnSpc>
              <a:tabLst>
                <a:tab algn="l" pos="0"/>
              </a:tabLst>
            </a:pPr>
            <a:r>
              <a:rPr b="1" lang="es" sz="3200" strike="noStrike" u="none">
                <a:solidFill>
                  <a:srgbClr val="158466"/>
                </a:solidFill>
                <a:effectLst/>
                <a:uFillTx/>
                <a:latin typeface="Calibri"/>
                <a:ea typeface="Calibri"/>
              </a:rPr>
              <a:t>y Señor nuestro;</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2800" strike="noStrike" u="none">
                <a:solidFill>
                  <a:srgbClr val="158466"/>
                </a:solidFill>
                <a:effectLst/>
                <a:uFillTx/>
                <a:latin typeface="Calibri"/>
                <a:ea typeface="Calibri"/>
              </a:rPr>
              <a:t>Jesús es la 2 </a:t>
            </a:r>
            <a:r>
              <a:rPr b="0" lang="es" sz="2800" strike="noStrike" u="none" baseline="30000">
                <a:solidFill>
                  <a:srgbClr val="158466"/>
                </a:solidFill>
                <a:effectLst/>
                <a:uFillTx/>
                <a:latin typeface="Calibri"/>
                <a:ea typeface="Calibri"/>
              </a:rPr>
              <a:t>en </a:t>
            </a:r>
            <a:r>
              <a:rPr b="0" lang="es" sz="2800" strike="noStrike" u="none">
                <a:solidFill>
                  <a:srgbClr val="158466"/>
                </a:solidFill>
                <a:effectLst/>
                <a:uFillTx/>
                <a:latin typeface="Calibri"/>
                <a:ea typeface="Calibri"/>
              </a:rPr>
              <a:t>Persona de la Trinidad.</a:t>
            </a:r>
            <a:endParaRPr b="0" lang="ca-ES" sz="2800" strike="noStrike" u="none">
              <a:solidFill>
                <a:srgbClr val="000000"/>
              </a:solidFill>
              <a:effectLst/>
              <a:uFillTx/>
              <a:latin typeface="Arial"/>
            </a:endParaRPr>
          </a:p>
          <a:p>
            <a:pPr>
              <a:lnSpc>
                <a:spcPct val="100000"/>
              </a:lnSpc>
              <a:tabLst>
                <a:tab algn="l" pos="0"/>
              </a:tabLst>
            </a:pPr>
            <a:r>
              <a:rPr b="0" lang="es" sz="2800" strike="noStrike" u="none">
                <a:solidFill>
                  <a:srgbClr val="158466"/>
                </a:solidFill>
                <a:effectLst/>
                <a:uFillTx/>
                <a:latin typeface="Calibri"/>
                <a:ea typeface="Calibri"/>
              </a:rPr>
              <a:t>Como Dios existe desde siempre, es eterno.</a:t>
            </a:r>
            <a:endParaRPr b="0" lang="ca-ES" sz="2800" strike="noStrike" u="none">
              <a:solidFill>
                <a:srgbClr val="000000"/>
              </a:solidFill>
              <a:effectLst/>
              <a:uFillTx/>
              <a:latin typeface="Arial"/>
            </a:endParaRPr>
          </a:p>
          <a:p>
            <a:pPr>
              <a:lnSpc>
                <a:spcPct val="100000"/>
              </a:lnSpc>
              <a:tabLst>
                <a:tab algn="l" pos="0"/>
              </a:tabLst>
            </a:pPr>
            <a:r>
              <a:rPr b="0" lang="es" sz="2800" strike="noStrike" u="none">
                <a:solidFill>
                  <a:srgbClr val="158466"/>
                </a:solidFill>
                <a:effectLst/>
                <a:uFillTx/>
                <a:latin typeface="Calibri"/>
                <a:ea typeface="Calibri"/>
              </a:rPr>
              <a:t>Está por encima de cualquier persona.</a:t>
            </a:r>
            <a:endParaRPr b="0" lang="ca-ES" sz="2800" strike="noStrike" u="none">
              <a:solidFill>
                <a:srgbClr val="000000"/>
              </a:solidFill>
              <a:effectLst/>
              <a:uFillTx/>
              <a:latin typeface="Arial"/>
            </a:endParaRPr>
          </a:p>
          <a:p>
            <a:pPr>
              <a:lnSpc>
                <a:spcPct val="100000"/>
              </a:lnSpc>
              <a:tabLst>
                <a:tab algn="l" pos="0"/>
              </a:tabLst>
            </a:pPr>
            <a:r>
              <a:rPr b="0" lang="es" sz="2800" strike="noStrike" u="none">
                <a:solidFill>
                  <a:srgbClr val="158466"/>
                </a:solidFill>
                <a:effectLst/>
                <a:uFillTx/>
                <a:latin typeface="Calibri"/>
                <a:ea typeface="Calibri"/>
              </a:rPr>
              <a:t>Es la máxima autoridad para decir cómo debemos hacer las cosas.</a:t>
            </a:r>
            <a:endParaRPr b="0" lang="ca-ES" sz="2800" strike="noStrike" u="none">
              <a:solidFill>
                <a:srgbClr val="000000"/>
              </a:solidFill>
              <a:effectLst/>
              <a:uFillTx/>
              <a:latin typeface="Arial"/>
            </a:endParaRPr>
          </a:p>
        </p:txBody>
      </p:sp>
      <p:sp>
        <p:nvSpPr>
          <p:cNvPr id="134" name="Google Shape;215;p46"/>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Google Shape;220;p47"/>
          <p:cNvSpPr/>
          <p:nvPr/>
        </p:nvSpPr>
        <p:spPr>
          <a:xfrm>
            <a:off x="793080" y="2082600"/>
            <a:ext cx="7917840" cy="25869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El cual fue concebido por obra de</a:t>
            </a:r>
            <a:endParaRPr b="0" lang="ca-ES" sz="3200" strike="noStrike" u="none">
              <a:solidFill>
                <a:srgbClr val="000000"/>
              </a:solidFill>
              <a:effectLst/>
              <a:uFillTx/>
              <a:latin typeface="Arial"/>
            </a:endParaRPr>
          </a:p>
          <a:p>
            <a:pPr>
              <a:lnSpc>
                <a:spcPct val="100000"/>
              </a:lnSpc>
              <a:tabLst>
                <a:tab algn="l" pos="0"/>
              </a:tabLst>
            </a:pPr>
            <a:r>
              <a:rPr b="1" lang="es" sz="3200" strike="noStrike" u="none">
                <a:solidFill>
                  <a:srgbClr val="158466"/>
                </a:solidFill>
                <a:effectLst/>
                <a:uFillTx/>
                <a:latin typeface="Calibri"/>
                <a:ea typeface="Calibri"/>
              </a:rPr>
              <a:t>el Espíritu Santo,</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600" strike="noStrike" u="none">
                <a:solidFill>
                  <a:srgbClr val="158466"/>
                </a:solidFill>
                <a:effectLst/>
                <a:uFillTx/>
                <a:latin typeface="Calibri"/>
                <a:ea typeface="Calibri"/>
              </a:rPr>
              <a:t>El Espíritu Santo hizo que se hiciera </a:t>
            </a:r>
            <a:r>
              <a:rPr b="1" lang="es" sz="3600" strike="noStrike" u="none">
                <a:solidFill>
                  <a:srgbClr val="158466"/>
                </a:solidFill>
                <a:effectLst/>
                <a:uFillTx/>
                <a:latin typeface="Calibri"/>
                <a:ea typeface="Calibri"/>
              </a:rPr>
              <a:t>hombre.</a:t>
            </a:r>
            <a:endParaRPr b="0" lang="ca-ES" sz="3600" strike="noStrike" u="none">
              <a:solidFill>
                <a:srgbClr val="000000"/>
              </a:solidFill>
              <a:effectLst/>
              <a:uFillTx/>
              <a:latin typeface="Arial"/>
            </a:endParaRPr>
          </a:p>
          <a:p>
            <a:pPr>
              <a:lnSpc>
                <a:spcPct val="100000"/>
              </a:lnSpc>
              <a:tabLst>
                <a:tab algn="l" pos="0"/>
              </a:tabLst>
            </a:pPr>
            <a:r>
              <a:rPr b="0" lang="es" sz="3600" strike="noStrike" u="none">
                <a:solidFill>
                  <a:srgbClr val="158466"/>
                </a:solidFill>
                <a:effectLst/>
                <a:uFillTx/>
                <a:latin typeface="Calibri"/>
                <a:ea typeface="Calibri"/>
              </a:rPr>
              <a:t>San José hizo de padre adoptivo.</a:t>
            </a:r>
            <a:endParaRPr b="0" lang="ca-ES" sz="3600" strike="noStrike" u="none">
              <a:solidFill>
                <a:srgbClr val="000000"/>
              </a:solidFill>
              <a:effectLst/>
              <a:uFillTx/>
              <a:latin typeface="Arial"/>
            </a:endParaRPr>
          </a:p>
        </p:txBody>
      </p:sp>
      <p:pic>
        <p:nvPicPr>
          <p:cNvPr id="136" name="Google Shape;221;p47" descr=""/>
          <p:cNvPicPr/>
          <p:nvPr/>
        </p:nvPicPr>
        <p:blipFill>
          <a:blip r:embed="rId1"/>
          <a:stretch/>
        </p:blipFill>
        <p:spPr>
          <a:xfrm>
            <a:off x="6977880" y="287640"/>
            <a:ext cx="1949040" cy="3119040"/>
          </a:xfrm>
          <a:prstGeom prst="rect">
            <a:avLst/>
          </a:prstGeom>
          <a:noFill/>
          <a:ln w="9525">
            <a:solidFill>
              <a:srgbClr val="158466"/>
            </a:solidFill>
            <a:round/>
          </a:ln>
        </p:spPr>
      </p:pic>
      <p:sp>
        <p:nvSpPr>
          <p:cNvPr id="137" name="Google Shape;222;p47"/>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Google Shape;227;p48"/>
          <p:cNvSpPr/>
          <p:nvPr/>
        </p:nvSpPr>
        <p:spPr>
          <a:xfrm>
            <a:off x="792000" y="1367640"/>
            <a:ext cx="8207280" cy="398772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600" strike="noStrike" u="none">
                <a:solidFill>
                  <a:srgbClr val="158466"/>
                </a:solidFill>
                <a:effectLst/>
                <a:uFillTx/>
                <a:latin typeface="Calibri"/>
                <a:ea typeface="Calibri"/>
              </a:rPr>
              <a:t>nació de María Virgen;</a:t>
            </a:r>
            <a:endParaRPr b="0" lang="ca-ES" sz="3600" strike="noStrike" u="none">
              <a:solidFill>
                <a:srgbClr val="000000"/>
              </a:solidFill>
              <a:effectLst/>
              <a:uFillTx/>
              <a:latin typeface="Arial"/>
            </a:endParaRPr>
          </a:p>
          <a:p>
            <a:pPr>
              <a:lnSpc>
                <a:spcPct val="100000"/>
              </a:lnSpc>
              <a:tabLst>
                <a:tab algn="l" pos="0"/>
              </a:tabLst>
            </a:pPr>
            <a:endParaRPr b="0" lang="ca-ES" sz="36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Jesucristo es realmente varón.</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Nació de una mujer, María.</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Concibió por obra del Espíritu Santo.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Jesús nos la dio como Madre nuestro.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Ella intercede por nosotros ante Dios.</a:t>
            </a:r>
            <a:endParaRPr b="0" lang="ca-ES" sz="3200" strike="noStrike" u="none">
              <a:solidFill>
                <a:srgbClr val="000000"/>
              </a:solidFill>
              <a:effectLst/>
              <a:uFillTx/>
              <a:latin typeface="Arial"/>
            </a:endParaRPr>
          </a:p>
        </p:txBody>
      </p:sp>
      <p:sp>
        <p:nvSpPr>
          <p:cNvPr id="139" name="Google Shape;228;p48"/>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pic>
        <p:nvPicPr>
          <p:cNvPr id="140" name="Google Shape;229;p48" descr=""/>
          <p:cNvPicPr/>
          <p:nvPr/>
        </p:nvPicPr>
        <p:blipFill>
          <a:blip r:embed="rId1"/>
          <a:stretch/>
        </p:blipFill>
        <p:spPr>
          <a:xfrm>
            <a:off x="6978240" y="287640"/>
            <a:ext cx="1949040" cy="3119040"/>
          </a:xfrm>
          <a:prstGeom prst="rect">
            <a:avLst/>
          </a:prstGeom>
          <a:noFill/>
          <a:ln w="9525">
            <a:solidFill>
              <a:srgbClr val="158466"/>
            </a:solidFill>
            <a:round/>
          </a:ln>
        </p:spPr>
      </p:pic>
    </p:spTree>
  </p:cSld>
  <p:transition>
    <p:fade thruBlk="true"/>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1" name="Google Shape;234;p49" descr=""/>
          <p:cNvPicPr/>
          <p:nvPr/>
        </p:nvPicPr>
        <p:blipFill>
          <a:blip r:embed="rId1"/>
          <a:stretch/>
        </p:blipFill>
        <p:spPr>
          <a:xfrm>
            <a:off x="5904000" y="107640"/>
            <a:ext cx="3119760" cy="2086200"/>
          </a:xfrm>
          <a:prstGeom prst="rect">
            <a:avLst/>
          </a:prstGeom>
          <a:noFill/>
          <a:ln w="12600">
            <a:solidFill>
              <a:srgbClr val="158466"/>
            </a:solidFill>
            <a:round/>
          </a:ln>
        </p:spPr>
      </p:pic>
      <p:sp>
        <p:nvSpPr>
          <p:cNvPr id="142" name="Google Shape;235;p49"/>
          <p:cNvSpPr/>
          <p:nvPr/>
        </p:nvSpPr>
        <p:spPr>
          <a:xfrm>
            <a:off x="396000" y="1788120"/>
            <a:ext cx="8627760" cy="33562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sufrió bajo el poder de Ponç Pilato,</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Poncio Pilato era el gobernador romano en Jerusalén.</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Era la máxima autoridad política.</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Los judíos tenían también autoridades religiosas muy poderosas.</a:t>
            </a:r>
            <a:endParaRPr b="0" lang="ca-ES" sz="3200" strike="noStrike" u="none">
              <a:solidFill>
                <a:srgbClr val="000000"/>
              </a:solidFill>
              <a:effectLst/>
              <a:uFillTx/>
              <a:latin typeface="Arial"/>
            </a:endParaRPr>
          </a:p>
        </p:txBody>
      </p:sp>
      <p:sp>
        <p:nvSpPr>
          <p:cNvPr id="143" name="Google Shape;236;p49"/>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Google Shape;241;p50"/>
          <p:cNvSpPr/>
          <p:nvPr/>
        </p:nvSpPr>
        <p:spPr>
          <a:xfrm>
            <a:off x="360000" y="2034000"/>
            <a:ext cx="8566920" cy="258120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2800" strike="noStrike" u="none">
                <a:solidFill>
                  <a:srgbClr val="158466"/>
                </a:solidFill>
                <a:effectLst/>
                <a:uFillTx/>
                <a:latin typeface="Calibri"/>
                <a:ea typeface="Calibri"/>
              </a:rPr>
              <a:t>fue crucificado, muerte y sepultado;</a:t>
            </a:r>
            <a:endParaRPr b="0" lang="ca-ES" sz="2800" strike="noStrike" u="none">
              <a:solidFill>
                <a:srgbClr val="000000"/>
              </a:solidFill>
              <a:effectLst/>
              <a:uFillTx/>
              <a:latin typeface="Arial"/>
            </a:endParaRPr>
          </a:p>
          <a:p>
            <a:pPr>
              <a:lnSpc>
                <a:spcPct val="100000"/>
              </a:lnSpc>
              <a:spcBef>
                <a:spcPts val="1417"/>
              </a:spcBef>
              <a:tabLst>
                <a:tab algn="l" pos="0"/>
              </a:tabLst>
            </a:pPr>
            <a:endParaRPr b="0" lang="ca-ES" sz="2800" strike="noStrike" u="none">
              <a:solidFill>
                <a:srgbClr val="000000"/>
              </a:solidFill>
              <a:effectLst/>
              <a:uFillTx/>
              <a:latin typeface="Arial"/>
            </a:endParaRPr>
          </a:p>
          <a:p>
            <a:pPr>
              <a:lnSpc>
                <a:spcPct val="100000"/>
              </a:lnSpc>
              <a:spcBef>
                <a:spcPts val="1417"/>
              </a:spcBef>
              <a:tabLst>
                <a:tab algn="l" pos="0"/>
              </a:tabLst>
            </a:pPr>
            <a:r>
              <a:rPr b="0" lang="es" sz="2800" strike="noStrike" u="none">
                <a:solidFill>
                  <a:srgbClr val="158466"/>
                </a:solidFill>
                <a:effectLst/>
                <a:uFillTx/>
                <a:latin typeface="Calibri"/>
                <a:ea typeface="Calibri"/>
              </a:rPr>
              <a:t>Las autoridades religiosas de los judíos enviaron a Jesús a Poncio Pilato para que le condenara a muerte no aceptaban que fuera el Hijo de Dios.</a:t>
            </a:r>
            <a:endParaRPr b="0" lang="ca-ES" sz="2800" strike="noStrike" u="none">
              <a:solidFill>
                <a:srgbClr val="000000"/>
              </a:solidFill>
              <a:effectLst/>
              <a:uFillTx/>
              <a:latin typeface="Arial"/>
            </a:endParaRPr>
          </a:p>
        </p:txBody>
      </p:sp>
      <p:pic>
        <p:nvPicPr>
          <p:cNvPr id="145" name="Google Shape;242;p50" descr=""/>
          <p:cNvPicPr/>
          <p:nvPr/>
        </p:nvPicPr>
        <p:blipFill>
          <a:blip r:embed="rId1"/>
          <a:stretch/>
        </p:blipFill>
        <p:spPr>
          <a:xfrm>
            <a:off x="5328000" y="143640"/>
            <a:ext cx="3629160" cy="2518560"/>
          </a:xfrm>
          <a:prstGeom prst="rect">
            <a:avLst/>
          </a:prstGeom>
          <a:noFill/>
          <a:ln w="12600">
            <a:solidFill>
              <a:srgbClr val="158466"/>
            </a:solidFill>
            <a:round/>
          </a:ln>
        </p:spPr>
      </p:pic>
      <p:sp>
        <p:nvSpPr>
          <p:cNvPr id="146" name="Google Shape;243;p50"/>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7" name="Google Shape;248;p51" descr=""/>
          <p:cNvPicPr/>
          <p:nvPr/>
        </p:nvPicPr>
        <p:blipFill>
          <a:blip r:embed="rId1"/>
          <a:stretch/>
        </p:blipFill>
        <p:spPr>
          <a:xfrm>
            <a:off x="5760000" y="232920"/>
            <a:ext cx="3099960" cy="2275200"/>
          </a:xfrm>
          <a:prstGeom prst="rect">
            <a:avLst/>
          </a:prstGeom>
          <a:noFill/>
          <a:ln w="12600">
            <a:solidFill>
              <a:srgbClr val="158466"/>
            </a:solidFill>
            <a:round/>
          </a:ln>
        </p:spPr>
      </p:pic>
      <p:sp>
        <p:nvSpPr>
          <p:cNvPr id="148" name="Google Shape;249;p51"/>
          <p:cNvSpPr/>
          <p:nvPr/>
        </p:nvSpPr>
        <p:spPr>
          <a:xfrm>
            <a:off x="227520" y="2140560"/>
            <a:ext cx="8632800" cy="30038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000" strike="noStrike" u="none">
                <a:solidFill>
                  <a:srgbClr val="158466"/>
                </a:solidFill>
                <a:effectLst/>
                <a:uFillTx/>
                <a:latin typeface="Calibri"/>
                <a:ea typeface="Calibri"/>
              </a:rPr>
              <a:t>descendió a los infiernos,</a:t>
            </a:r>
            <a:endParaRPr b="0" lang="ca-ES" sz="3000" strike="noStrike" u="none">
              <a:solidFill>
                <a:srgbClr val="000000"/>
              </a:solidFill>
              <a:effectLst/>
              <a:uFillTx/>
              <a:latin typeface="Arial"/>
            </a:endParaRPr>
          </a:p>
          <a:p>
            <a:pPr>
              <a:lnSpc>
                <a:spcPct val="100000"/>
              </a:lnSpc>
              <a:tabLst>
                <a:tab algn="l" pos="0"/>
              </a:tabLst>
            </a:pPr>
            <a:r>
              <a:rPr b="0" lang="es" sz="3000" strike="noStrike" u="none">
                <a:solidFill>
                  <a:srgbClr val="158466"/>
                </a:solidFill>
                <a:effectLst/>
                <a:uFillTx/>
                <a:latin typeface="Calibri"/>
                <a:ea typeface="Calibri"/>
              </a:rPr>
              <a:t>Mientras el cuerpo estaba en la tumba, su alma y su Divinidad fueron al infierno.</a:t>
            </a:r>
            <a:endParaRPr b="0" lang="ca-ES" sz="3000" strike="noStrike" u="none">
              <a:solidFill>
                <a:srgbClr val="000000"/>
              </a:solidFill>
              <a:effectLst/>
              <a:uFillTx/>
              <a:latin typeface="Arial"/>
            </a:endParaRPr>
          </a:p>
          <a:p>
            <a:pPr>
              <a:lnSpc>
                <a:spcPct val="100000"/>
              </a:lnSpc>
              <a:tabLst>
                <a:tab algn="l" pos="0"/>
              </a:tabLst>
            </a:pPr>
            <a:r>
              <a:rPr b="0" lang="es" sz="3000" strike="noStrike" u="none">
                <a:solidFill>
                  <a:srgbClr val="158466"/>
                </a:solidFill>
                <a:effectLst/>
                <a:uFillTx/>
                <a:latin typeface="Calibri"/>
                <a:ea typeface="Calibri"/>
              </a:rPr>
              <a:t>Allí todos los demonios le reconocieron como Dios.</a:t>
            </a:r>
            <a:endParaRPr b="0" lang="ca-ES" sz="3000" strike="noStrike" u="none">
              <a:solidFill>
                <a:srgbClr val="000000"/>
              </a:solidFill>
              <a:effectLst/>
              <a:uFillTx/>
              <a:latin typeface="Arial"/>
            </a:endParaRPr>
          </a:p>
          <a:p>
            <a:pPr>
              <a:lnSpc>
                <a:spcPct val="100000"/>
              </a:lnSpc>
              <a:tabLst>
                <a:tab algn="l" pos="0"/>
              </a:tabLst>
            </a:pPr>
            <a:r>
              <a:rPr b="0" lang="es" sz="3000" strike="noStrike" u="none">
                <a:solidFill>
                  <a:srgbClr val="158466"/>
                </a:solidFill>
                <a:effectLst/>
                <a:uFillTx/>
                <a:latin typeface="Calibri"/>
                <a:ea typeface="Calibri"/>
              </a:rPr>
              <a:t>Llevó al cielo a todos los que durante su vida habían amado a Dios.</a:t>
            </a:r>
            <a:endParaRPr b="0" lang="ca-ES" sz="3000" strike="noStrike" u="none">
              <a:solidFill>
                <a:srgbClr val="000000"/>
              </a:solidFill>
              <a:effectLst/>
              <a:uFillTx/>
              <a:latin typeface="Arial"/>
            </a:endParaRPr>
          </a:p>
        </p:txBody>
      </p:sp>
      <p:sp>
        <p:nvSpPr>
          <p:cNvPr id="149" name="Google Shape;250;p51"/>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0" name="Google Shape;255;p52" descr=""/>
          <p:cNvPicPr/>
          <p:nvPr/>
        </p:nvPicPr>
        <p:blipFill>
          <a:blip r:embed="rId1"/>
          <a:stretch/>
        </p:blipFill>
        <p:spPr>
          <a:xfrm>
            <a:off x="5121720" y="185400"/>
            <a:ext cx="3805200" cy="2044800"/>
          </a:xfrm>
          <a:prstGeom prst="rect">
            <a:avLst/>
          </a:prstGeom>
          <a:noFill/>
          <a:ln w="12600">
            <a:solidFill>
              <a:srgbClr val="158466"/>
            </a:solidFill>
            <a:round/>
          </a:ln>
        </p:spPr>
      </p:pic>
      <p:sp>
        <p:nvSpPr>
          <p:cNvPr id="151" name="Google Shape;256;p52"/>
          <p:cNvSpPr/>
          <p:nvPr/>
        </p:nvSpPr>
        <p:spPr>
          <a:xfrm>
            <a:off x="360000" y="2303640"/>
            <a:ext cx="8458920" cy="246420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resucitó el tercer día de entre los muertos;</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Jesús el 3r día que estaba muerto volvió a vivir.</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Es el milagro más importante que ha hecho en la tierra.</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Venció a la muerte. Demuestra qué es Dios.</a:t>
            </a:r>
            <a:endParaRPr b="0" lang="ca-ES" sz="3200" strike="noStrike" u="none">
              <a:solidFill>
                <a:srgbClr val="000000"/>
              </a:solidFill>
              <a:effectLst/>
              <a:uFillTx/>
              <a:latin typeface="Arial"/>
            </a:endParaRPr>
          </a:p>
        </p:txBody>
      </p:sp>
      <p:sp>
        <p:nvSpPr>
          <p:cNvPr id="152" name="Google Shape;257;p52"/>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Google Shape;262;p53"/>
          <p:cNvSpPr/>
          <p:nvPr/>
        </p:nvSpPr>
        <p:spPr>
          <a:xfrm>
            <a:off x="1008000" y="1367640"/>
            <a:ext cx="7774920" cy="30128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se subió al cielo,</a:t>
            </a:r>
            <a:endParaRPr b="0" lang="ca-ES" sz="3200" strike="noStrike" u="none">
              <a:solidFill>
                <a:srgbClr val="000000"/>
              </a:solidFill>
              <a:effectLst/>
              <a:uFillTx/>
              <a:latin typeface="Arial"/>
            </a:endParaRPr>
          </a:p>
          <a:p>
            <a:pPr>
              <a:lnSpc>
                <a:spcPct val="100000"/>
              </a:lnSpc>
              <a:tabLst>
                <a:tab algn="l" pos="0"/>
              </a:tabLst>
            </a:pPr>
            <a:r>
              <a:rPr b="1" lang="es" sz="3200" strike="noStrike" u="none">
                <a:solidFill>
                  <a:srgbClr val="158466"/>
                </a:solidFill>
                <a:effectLst/>
                <a:uFillTx/>
                <a:latin typeface="Calibri"/>
                <a:ea typeface="Calibri"/>
              </a:rPr>
              <a:t>sede a la derecha de Dios,</a:t>
            </a:r>
            <a:endParaRPr b="0" lang="ca-ES" sz="3200" strike="noStrike" u="none">
              <a:solidFill>
                <a:srgbClr val="000000"/>
              </a:solidFill>
              <a:effectLst/>
              <a:uFillTx/>
              <a:latin typeface="Arial"/>
            </a:endParaRPr>
          </a:p>
          <a:p>
            <a:pPr>
              <a:lnSpc>
                <a:spcPct val="100000"/>
              </a:lnSpc>
              <a:tabLst>
                <a:tab algn="l" pos="0"/>
              </a:tabLst>
            </a:pPr>
            <a:r>
              <a:rPr b="1" lang="es" sz="3200" strike="noStrike" u="none">
                <a:solidFill>
                  <a:srgbClr val="158466"/>
                </a:solidFill>
                <a:effectLst/>
                <a:uFillTx/>
                <a:latin typeface="Calibri"/>
                <a:ea typeface="Calibri"/>
              </a:rPr>
              <a:t>Padre Todopoderoso;</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Jesús ahora está en el cielo.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Intercede por nosotros ante Dios Padre.</a:t>
            </a:r>
            <a:endParaRPr b="0" lang="ca-ES" sz="3200" strike="noStrike" u="none">
              <a:solidFill>
                <a:srgbClr val="000000"/>
              </a:solidFill>
              <a:effectLst/>
              <a:uFillTx/>
              <a:latin typeface="Arial"/>
            </a:endParaRPr>
          </a:p>
        </p:txBody>
      </p:sp>
      <p:pic>
        <p:nvPicPr>
          <p:cNvPr id="154" name="Google Shape;263;p53" descr=""/>
          <p:cNvPicPr/>
          <p:nvPr/>
        </p:nvPicPr>
        <p:blipFill>
          <a:blip r:embed="rId1"/>
          <a:stretch/>
        </p:blipFill>
        <p:spPr>
          <a:xfrm>
            <a:off x="6233760" y="195840"/>
            <a:ext cx="2738160" cy="3651120"/>
          </a:xfrm>
          <a:prstGeom prst="rect">
            <a:avLst/>
          </a:prstGeom>
          <a:noFill/>
          <a:ln w="12600">
            <a:solidFill>
              <a:srgbClr val="158466"/>
            </a:solidFill>
            <a:round/>
          </a:ln>
        </p:spPr>
      </p:pic>
      <p:sp>
        <p:nvSpPr>
          <p:cNvPr id="155" name="Google Shape;264;p53"/>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Google Shape;269;p54"/>
          <p:cNvSpPr/>
          <p:nvPr/>
        </p:nvSpPr>
        <p:spPr>
          <a:xfrm>
            <a:off x="360360" y="2667600"/>
            <a:ext cx="8422920" cy="223632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y de allí debe venir a juzgar a los vivos y los muertos.</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Jesús volverá a la Tierra por segunda vez al final de los tiempos. Entonces dirá quienes van al cielo y al infierno.</a:t>
            </a:r>
            <a:endParaRPr b="0" lang="ca-ES" sz="3200" strike="noStrike" u="none">
              <a:solidFill>
                <a:srgbClr val="000000"/>
              </a:solidFill>
              <a:effectLst/>
              <a:uFillTx/>
              <a:latin typeface="Arial"/>
            </a:endParaRPr>
          </a:p>
        </p:txBody>
      </p:sp>
      <p:pic>
        <p:nvPicPr>
          <p:cNvPr id="157" name="Google Shape;270;p54" descr=""/>
          <p:cNvPicPr/>
          <p:nvPr/>
        </p:nvPicPr>
        <p:blipFill>
          <a:blip r:embed="rId1"/>
          <a:stretch/>
        </p:blipFill>
        <p:spPr>
          <a:xfrm>
            <a:off x="4176000" y="215640"/>
            <a:ext cx="4875840" cy="2085120"/>
          </a:xfrm>
          <a:prstGeom prst="rect">
            <a:avLst/>
          </a:prstGeom>
          <a:noFill/>
          <a:ln w="12600">
            <a:solidFill>
              <a:srgbClr val="158466"/>
            </a:solidFill>
            <a:round/>
          </a:ln>
        </p:spPr>
      </p:pic>
      <p:sp>
        <p:nvSpPr>
          <p:cNvPr id="158" name="Google Shape;271;p54"/>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Google Shape;276;p55"/>
          <p:cNvSpPr/>
          <p:nvPr/>
        </p:nvSpPr>
        <p:spPr>
          <a:xfrm>
            <a:off x="432000" y="1691640"/>
            <a:ext cx="8494920" cy="30135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Creo en el Espíritu Santo;</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Procede del Padre y del Hijo.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Es lo que infunde la vida</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Es la unión del Padre y del Hijo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Es el Amor de Dios.</a:t>
            </a:r>
            <a:endParaRPr b="0" lang="ca-ES" sz="3200" strike="noStrike" u="none">
              <a:solidFill>
                <a:srgbClr val="000000"/>
              </a:solidFill>
              <a:effectLst/>
              <a:uFillTx/>
              <a:latin typeface="Arial"/>
            </a:endParaRPr>
          </a:p>
        </p:txBody>
      </p:sp>
      <p:pic>
        <p:nvPicPr>
          <p:cNvPr id="160" name="Google Shape;277;p55" descr=""/>
          <p:cNvPicPr/>
          <p:nvPr/>
        </p:nvPicPr>
        <p:blipFill>
          <a:blip r:embed="rId1"/>
          <a:stretch/>
        </p:blipFill>
        <p:spPr>
          <a:xfrm>
            <a:off x="6336000" y="143640"/>
            <a:ext cx="2592720" cy="3457080"/>
          </a:xfrm>
          <a:prstGeom prst="rect">
            <a:avLst/>
          </a:prstGeom>
          <a:noFill/>
          <a:ln w="12600">
            <a:solidFill>
              <a:srgbClr val="158466"/>
            </a:solidFill>
            <a:round/>
          </a:ln>
        </p:spPr>
      </p:pic>
      <p:sp>
        <p:nvSpPr>
          <p:cNvPr id="161" name="Google Shape;278;p55"/>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Google Shape;283;p56"/>
          <p:cNvSpPr/>
          <p:nvPr/>
        </p:nvSpPr>
        <p:spPr>
          <a:xfrm>
            <a:off x="432000" y="1943640"/>
            <a:ext cx="8278920" cy="301356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la santa Madre Iglesia católica, apostólica, romana.</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Iglesia: Reunión de las personas bautizadas.</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Católica: Jesús la creó para salvar a todas las personas.</a:t>
            </a:r>
            <a:endParaRPr b="0" lang="ca-ES" sz="3200" strike="noStrike" u="none">
              <a:solidFill>
                <a:srgbClr val="000000"/>
              </a:solidFill>
              <a:effectLst/>
              <a:uFillTx/>
              <a:latin typeface="Arial"/>
            </a:endParaRPr>
          </a:p>
        </p:txBody>
      </p:sp>
      <p:pic>
        <p:nvPicPr>
          <p:cNvPr id="163" name="Google Shape;284;p56" descr=""/>
          <p:cNvPicPr/>
          <p:nvPr/>
        </p:nvPicPr>
        <p:blipFill>
          <a:blip r:embed="rId1"/>
          <a:stretch/>
        </p:blipFill>
        <p:spPr>
          <a:xfrm>
            <a:off x="4104000" y="143640"/>
            <a:ext cx="4875480" cy="1779480"/>
          </a:xfrm>
          <a:prstGeom prst="rect">
            <a:avLst/>
          </a:prstGeom>
          <a:noFill/>
          <a:ln w="12600">
            <a:solidFill>
              <a:srgbClr val="158466"/>
            </a:solidFill>
            <a:round/>
          </a:ln>
        </p:spPr>
      </p:pic>
      <p:sp>
        <p:nvSpPr>
          <p:cNvPr id="164" name="Google Shape;285;p56"/>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Google Shape;290;p57"/>
          <p:cNvSpPr/>
          <p:nvPr/>
        </p:nvSpPr>
        <p:spPr>
          <a:xfrm>
            <a:off x="432000" y="2085120"/>
            <a:ext cx="8566920" cy="252612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la comunión de los santos;</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Podemos rezar a los que ya están en el cielo,</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Por los que están en el Purgatorio y aquí en la tierra.</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Somos familia y nos ayudamos unos a otros.</a:t>
            </a:r>
            <a:endParaRPr b="0" lang="ca-ES" sz="3200" strike="noStrike" u="none">
              <a:solidFill>
                <a:srgbClr val="000000"/>
              </a:solidFill>
              <a:effectLst/>
              <a:uFillTx/>
              <a:latin typeface="Arial"/>
            </a:endParaRPr>
          </a:p>
        </p:txBody>
      </p:sp>
      <p:sp>
        <p:nvSpPr>
          <p:cNvPr id="166" name="Google Shape;291;p57"/>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pic>
        <p:nvPicPr>
          <p:cNvPr id="167" name="Google Shape;292;p57" descr=""/>
          <p:cNvPicPr/>
          <p:nvPr/>
        </p:nvPicPr>
        <p:blipFill>
          <a:blip r:embed="rId1"/>
          <a:stretch/>
        </p:blipFill>
        <p:spPr>
          <a:xfrm>
            <a:off x="6372000" y="142200"/>
            <a:ext cx="2602080" cy="3252600"/>
          </a:xfrm>
          <a:prstGeom prst="rect">
            <a:avLst/>
          </a:prstGeom>
          <a:noFill/>
          <a:ln w="12600">
            <a:solidFill>
              <a:srgbClr val="158466"/>
            </a:solidFill>
            <a:round/>
          </a:ln>
        </p:spPr>
      </p:pic>
    </p:spTree>
  </p:cSld>
  <p:transition>
    <p:fade thruBlk="true"/>
  </p:transition>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Google Shape;297;p58"/>
          <p:cNvSpPr/>
          <p:nvPr/>
        </p:nvSpPr>
        <p:spPr>
          <a:xfrm>
            <a:off x="432000" y="2301120"/>
            <a:ext cx="8422920" cy="252540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la remisión de los pecados;</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Tenemos el gran consuelo de la misericordia de Dios. Dios es Padre amoroso no un juez cruel, nunca se cansa de perdonar.</a:t>
            </a:r>
            <a:endParaRPr b="0" lang="ca-ES" sz="3200" strike="noStrike" u="none">
              <a:solidFill>
                <a:srgbClr val="000000"/>
              </a:solidFill>
              <a:effectLst/>
              <a:uFillTx/>
              <a:latin typeface="Arial"/>
            </a:endParaRPr>
          </a:p>
        </p:txBody>
      </p:sp>
      <p:pic>
        <p:nvPicPr>
          <p:cNvPr id="169" name="Google Shape;298;p58" descr=""/>
          <p:cNvPicPr/>
          <p:nvPr/>
        </p:nvPicPr>
        <p:blipFill>
          <a:blip r:embed="rId1"/>
          <a:stretch/>
        </p:blipFill>
        <p:spPr>
          <a:xfrm>
            <a:off x="6264000" y="287640"/>
            <a:ext cx="2628000" cy="2627640"/>
          </a:xfrm>
          <a:prstGeom prst="rect">
            <a:avLst/>
          </a:prstGeom>
          <a:noFill/>
          <a:ln w="12600">
            <a:solidFill>
              <a:srgbClr val="158466"/>
            </a:solidFill>
            <a:round/>
          </a:ln>
        </p:spPr>
      </p:pic>
      <p:sp>
        <p:nvSpPr>
          <p:cNvPr id="170" name="Google Shape;299;p58"/>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1" name="Google Shape;304;p59" descr=""/>
          <p:cNvPicPr/>
          <p:nvPr/>
        </p:nvPicPr>
        <p:blipFill>
          <a:blip r:embed="rId1"/>
          <a:stretch/>
        </p:blipFill>
        <p:spPr>
          <a:xfrm>
            <a:off x="6408000" y="219240"/>
            <a:ext cx="2590920" cy="2649240"/>
          </a:xfrm>
          <a:prstGeom prst="rect">
            <a:avLst/>
          </a:prstGeom>
          <a:noFill/>
          <a:ln w="12600">
            <a:solidFill>
              <a:srgbClr val="158466"/>
            </a:solidFill>
            <a:round/>
          </a:ln>
        </p:spPr>
      </p:pic>
      <p:sp>
        <p:nvSpPr>
          <p:cNvPr id="172" name="Google Shape;305;p59"/>
          <p:cNvSpPr/>
          <p:nvPr/>
        </p:nvSpPr>
        <p:spPr>
          <a:xfrm>
            <a:off x="1008000" y="1350000"/>
            <a:ext cx="7990920" cy="35002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es" sz="3200" strike="noStrike" u="none">
                <a:solidFill>
                  <a:srgbClr val="158466"/>
                </a:solidFill>
                <a:effectLst/>
                <a:uFillTx/>
                <a:latin typeface="Calibri"/>
                <a:ea typeface="Calibri"/>
              </a:rPr>
              <a:t>la resurrección de la carne;</a:t>
            </a:r>
            <a:endParaRPr b="0" lang="ca-ES" sz="3200" strike="noStrike" u="none">
              <a:solidFill>
                <a:srgbClr val="000000"/>
              </a:solidFill>
              <a:effectLst/>
              <a:uFillTx/>
              <a:latin typeface="Arial"/>
            </a:endParaRPr>
          </a:p>
          <a:p>
            <a:pPr>
              <a:lnSpc>
                <a:spcPct val="100000"/>
              </a:lnSpc>
              <a:tabLst>
                <a:tab algn="l" pos="0"/>
              </a:tabLst>
            </a:pPr>
            <a:r>
              <a:rPr b="1" lang="es" sz="3200" strike="noStrike" u="none">
                <a:solidFill>
                  <a:srgbClr val="158466"/>
                </a:solidFill>
                <a:effectLst/>
                <a:uFillTx/>
                <a:latin typeface="Calibri"/>
                <a:ea typeface="Calibri"/>
              </a:rPr>
              <a:t>la vida perdurable.</a:t>
            </a:r>
            <a:endParaRPr b="0" lang="ca-ES" sz="3200" strike="noStrike" u="none">
              <a:solidFill>
                <a:srgbClr val="000000"/>
              </a:solidFill>
              <a:effectLst/>
              <a:uFillTx/>
              <a:latin typeface="Arial"/>
            </a:endParaRPr>
          </a:p>
          <a:p>
            <a:pPr>
              <a:lnSpc>
                <a:spcPct val="100000"/>
              </a:lnSpc>
              <a:tabLst>
                <a:tab algn="l" pos="0"/>
              </a:tabLst>
            </a:pP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Después de morir volveremos a vivir y ya no vamos a morir nunca más.</a:t>
            </a:r>
            <a:endParaRPr b="0" lang="ca-ES" sz="3200" strike="noStrike" u="none">
              <a:solidFill>
                <a:srgbClr val="000000"/>
              </a:solidFill>
              <a:effectLst/>
              <a:uFillTx/>
              <a:latin typeface="Arial"/>
            </a:endParaRPr>
          </a:p>
          <a:p>
            <a:pPr>
              <a:lnSpc>
                <a:spcPct val="100000"/>
              </a:lnSpc>
              <a:tabLst>
                <a:tab algn="l" pos="0"/>
              </a:tabLst>
            </a:pPr>
            <a:r>
              <a:rPr b="0" lang="es" sz="3200" strike="noStrike" u="none">
                <a:solidFill>
                  <a:srgbClr val="158466"/>
                </a:solidFill>
                <a:effectLst/>
                <a:uFillTx/>
                <a:latin typeface="Calibri"/>
                <a:ea typeface="Calibri"/>
              </a:rPr>
              <a:t>El alma volverá a juntarse con el cuerpo para vivir eternamente.</a:t>
            </a:r>
            <a:endParaRPr b="0" lang="ca-ES" sz="3200" strike="noStrike" u="none">
              <a:solidFill>
                <a:srgbClr val="000000"/>
              </a:solidFill>
              <a:effectLst/>
              <a:uFillTx/>
              <a:latin typeface="Arial"/>
            </a:endParaRPr>
          </a:p>
        </p:txBody>
      </p:sp>
      <p:sp>
        <p:nvSpPr>
          <p:cNvPr id="173" name="Google Shape;306;p59"/>
          <p:cNvSpPr/>
          <p:nvPr/>
        </p:nvSpPr>
        <p:spPr>
          <a:xfrm>
            <a:off x="432000" y="360360"/>
            <a:ext cx="3454920" cy="596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s" sz="4000" strike="noStrike" u="none">
                <a:solidFill>
                  <a:srgbClr val="ff0000"/>
                </a:solidFill>
                <a:effectLst/>
                <a:uFillTx/>
                <a:latin typeface="Calibri"/>
                <a:ea typeface="Calibri"/>
              </a:rPr>
              <a:t>El Credo</a:t>
            </a:r>
            <a:endParaRPr b="0" lang="ca-ES" sz="4000" strike="noStrike" u="none">
              <a:solidFill>
                <a:srgbClr val="000000"/>
              </a:solidFill>
              <a:effectLst/>
              <a:uFillTx/>
              <a:latin typeface="Arial"/>
            </a:endParaRPr>
          </a:p>
        </p:txBody>
      </p:sp>
    </p:spTree>
  </p:cSld>
  <p:transition>
    <p:fade thruBlk="tru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7.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LibreOffice/25.8.1.1$Windows_X86_64 LibreOffice_project/54047653041915e595ad4e45cccea684809c77b5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ca-ES</dc:language>
  <cp:lastModifiedBy>Rafa Dionis Raurell</cp:lastModifiedBy>
  <cp:lastPrinted>2025-12-01T13:15:20Z</cp:lastPrinted>
  <dcterms:modified xsi:type="dcterms:W3CDTF">2025-12-01T13:19:21Z</dcterms:modified>
  <cp:revision>1</cp:revision>
  <dc:subject/>
  <dc:title/>
</cp:coreProperties>
</file>

<file path=docProps/custom.xml><?xml version="1.0" encoding="utf-8"?>
<Properties xmlns="http://schemas.openxmlformats.org/officeDocument/2006/custom-properties" xmlns:vt="http://schemas.openxmlformats.org/officeDocument/2006/docPropsVTypes"/>
</file>